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5" r:id="rId4"/>
    <p:sldId id="270" r:id="rId5"/>
    <p:sldId id="271" r:id="rId6"/>
    <p:sldId id="282" r:id="rId7"/>
    <p:sldId id="283" r:id="rId8"/>
    <p:sldId id="286" r:id="rId9"/>
    <p:sldId id="274" r:id="rId10"/>
    <p:sldId id="273" r:id="rId11"/>
    <p:sldId id="287" r:id="rId12"/>
    <p:sldId id="276" r:id="rId13"/>
    <p:sldId id="284" r:id="rId14"/>
    <p:sldId id="285" r:id="rId15"/>
    <p:sldId id="279" r:id="rId16"/>
    <p:sldId id="280" r:id="rId17"/>
    <p:sldId id="28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6D475-A1E6-45EE-B5BF-94A5DD132B3E}" v="1214" dt="2023-08-10T09:58:27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4" d="100"/>
          <a:sy n="104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유민[ 학부재학 / 기계공학부 ]" userId="268f079c-7745-4122-85b6-3d626a5a47af" providerId="ADAL" clId="{34C6D475-A1E6-45EE-B5BF-94A5DD132B3E}"/>
    <pc:docChg chg="undo redo custSel addSld delSld modSld sldOrd">
      <pc:chgData name="최유민[ 학부재학 / 기계공학부 ]" userId="268f079c-7745-4122-85b6-3d626a5a47af" providerId="ADAL" clId="{34C6D475-A1E6-45EE-B5BF-94A5DD132B3E}" dt="2023-08-13T13:03:55.333" v="9119" actId="20577"/>
      <pc:docMkLst>
        <pc:docMk/>
      </pc:docMkLst>
      <pc:sldChg chg="del">
        <pc:chgData name="최유민[ 학부재학 / 기계공학부 ]" userId="268f079c-7745-4122-85b6-3d626a5a47af" providerId="ADAL" clId="{34C6D475-A1E6-45EE-B5BF-94A5DD132B3E}" dt="2023-08-10T05:27:00.471" v="7387" actId="47"/>
        <pc:sldMkLst>
          <pc:docMk/>
          <pc:sldMk cId="3147624306" sldId="258"/>
        </pc:sldMkLst>
      </pc:sldChg>
      <pc:sldChg chg="modSp mod">
        <pc:chgData name="최유민[ 학부재학 / 기계공학부 ]" userId="268f079c-7745-4122-85b6-3d626a5a47af" providerId="ADAL" clId="{34C6D475-A1E6-45EE-B5BF-94A5DD132B3E}" dt="2023-08-13T13:03:55.333" v="9119" actId="20577"/>
        <pc:sldMkLst>
          <pc:docMk/>
          <pc:sldMk cId="145367385" sldId="259"/>
        </pc:sldMkLst>
        <pc:spChg chg="mod">
          <ac:chgData name="최유민[ 학부재학 / 기계공학부 ]" userId="268f079c-7745-4122-85b6-3d626a5a47af" providerId="ADAL" clId="{34C6D475-A1E6-45EE-B5BF-94A5DD132B3E}" dt="2023-08-13T13:03:55.333" v="9119" actId="20577"/>
          <ac:spMkLst>
            <pc:docMk/>
            <pc:sldMk cId="145367385" sldId="259"/>
            <ac:spMk id="2" creationId="{868CDC3B-FDDC-775D-E46E-7F3327DEAA0F}"/>
          </ac:spMkLst>
        </pc:spChg>
      </pc:sldChg>
      <pc:sldChg chg="addSp delSp modSp mod">
        <pc:chgData name="최유민[ 학부재학 / 기계공학부 ]" userId="268f079c-7745-4122-85b6-3d626a5a47af" providerId="ADAL" clId="{34C6D475-A1E6-45EE-B5BF-94A5DD132B3E}" dt="2023-08-10T08:14:30.099" v="7979" actId="478"/>
        <pc:sldMkLst>
          <pc:docMk/>
          <pc:sldMk cId="2062422064" sldId="265"/>
        </pc:sldMkLst>
        <pc:spChg chg="mod">
          <ac:chgData name="최유민[ 학부재학 / 기계공학부 ]" userId="268f079c-7745-4122-85b6-3d626a5a47af" providerId="ADAL" clId="{34C6D475-A1E6-45EE-B5BF-94A5DD132B3E}" dt="2023-08-10T05:29:38.323" v="7416" actId="20577"/>
          <ac:spMkLst>
            <pc:docMk/>
            <pc:sldMk cId="2062422064" sldId="265"/>
            <ac:spMk id="2" creationId="{A3753C56-0E30-8D34-676E-BC3661C5FF4A}"/>
          </ac:spMkLst>
        </pc:spChg>
        <pc:spChg chg="del mod">
          <ac:chgData name="최유민[ 학부재학 / 기계공학부 ]" userId="268f079c-7745-4122-85b6-3d626a5a47af" providerId="ADAL" clId="{34C6D475-A1E6-45EE-B5BF-94A5DD132B3E}" dt="2023-08-10T05:29:59.405" v="7419"/>
          <ac:spMkLst>
            <pc:docMk/>
            <pc:sldMk cId="2062422064" sldId="265"/>
            <ac:spMk id="3" creationId="{C5F0F361-A4AE-B73E-9E4C-C130D5906CD4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5:44:56.001" v="7863" actId="20577"/>
          <ac:spMkLst>
            <pc:docMk/>
            <pc:sldMk cId="2062422064" sldId="265"/>
            <ac:spMk id="6" creationId="{34AE6051-8651-8FC4-45E4-8A895C3931AC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8:14:30.099" v="7979" actId="478"/>
          <ac:spMkLst>
            <pc:docMk/>
            <pc:sldMk cId="2062422064" sldId="265"/>
            <ac:spMk id="9" creationId="{D84FF8ED-665E-DCA2-3EB1-E80FD173160E}"/>
          </ac:spMkLst>
        </pc:spChg>
        <pc:picChg chg="add mod">
          <ac:chgData name="최유민[ 학부재학 / 기계공학부 ]" userId="268f079c-7745-4122-85b6-3d626a5a47af" providerId="ADAL" clId="{34C6D475-A1E6-45EE-B5BF-94A5DD132B3E}" dt="2023-08-10T08:12:07.800" v="7945" actId="1076"/>
          <ac:picMkLst>
            <pc:docMk/>
            <pc:sldMk cId="2062422064" sldId="265"/>
            <ac:picMk id="5" creationId="{3CCA91A4-87E6-33B4-691E-46A20F714AD1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8:12:01.627" v="7942" actId="1076"/>
          <ac:picMkLst>
            <pc:docMk/>
            <pc:sldMk cId="2062422064" sldId="265"/>
            <ac:picMk id="8" creationId="{62EF7879-8FFB-6684-81A8-80DBE25163AA}"/>
          </ac:picMkLst>
        </pc:picChg>
      </pc:sldChg>
      <pc:sldChg chg="addSp delSp modSp mod">
        <pc:chgData name="최유민[ 학부재학 / 기계공학부 ]" userId="268f079c-7745-4122-85b6-3d626a5a47af" providerId="ADAL" clId="{34C6D475-A1E6-45EE-B5BF-94A5DD132B3E}" dt="2023-08-10T08:16:33.777" v="7990" actId="20577"/>
        <pc:sldMkLst>
          <pc:docMk/>
          <pc:sldMk cId="2306702478" sldId="270"/>
        </pc:sldMkLst>
        <pc:spChg chg="mod">
          <ac:chgData name="최유민[ 학부재학 / 기계공학부 ]" userId="268f079c-7745-4122-85b6-3d626a5a47af" providerId="ADAL" clId="{34C6D475-A1E6-45EE-B5BF-94A5DD132B3E}" dt="2023-08-10T08:16:33.777" v="7990" actId="20577"/>
          <ac:spMkLst>
            <pc:docMk/>
            <pc:sldMk cId="2306702478" sldId="270"/>
            <ac:spMk id="3" creationId="{C5F0F361-A4AE-B73E-9E4C-C130D5906CD4}"/>
          </ac:spMkLst>
        </pc:spChg>
        <pc:picChg chg="add mod">
          <ac:chgData name="최유민[ 학부재학 / 기계공학부 ]" userId="268f079c-7745-4122-85b6-3d626a5a47af" providerId="ADAL" clId="{34C6D475-A1E6-45EE-B5BF-94A5DD132B3E}" dt="2023-08-10T06:13:22.383" v="7887" actId="1076"/>
          <ac:picMkLst>
            <pc:docMk/>
            <pc:sldMk cId="2306702478" sldId="270"/>
            <ac:picMk id="5" creationId="{D8A58E19-B3E5-1E1F-10A8-C38CA0B0BDE9}"/>
          </ac:picMkLst>
        </pc:picChg>
        <pc:picChg chg="del ord">
          <ac:chgData name="최유민[ 학부재학 / 기계공학부 ]" userId="268f079c-7745-4122-85b6-3d626a5a47af" providerId="ADAL" clId="{34C6D475-A1E6-45EE-B5BF-94A5DD132B3E}" dt="2023-08-10T05:30:01.880" v="7420" actId="21"/>
          <ac:picMkLst>
            <pc:docMk/>
            <pc:sldMk cId="2306702478" sldId="270"/>
            <ac:picMk id="6" creationId="{7D1C58F3-6492-9E35-66A8-5E43490EAEF2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8:32:36.025" v="7993" actId="404"/>
        <pc:sldMkLst>
          <pc:docMk/>
          <pc:sldMk cId="2988613323" sldId="271"/>
        </pc:sldMkLst>
        <pc:spChg chg="mod">
          <ac:chgData name="최유민[ 학부재학 / 기계공학부 ]" userId="268f079c-7745-4122-85b6-3d626a5a47af" providerId="ADAL" clId="{34C6D475-A1E6-45EE-B5BF-94A5DD132B3E}" dt="2023-08-09T15:37:52.729" v="79" actId="20577"/>
          <ac:spMkLst>
            <pc:docMk/>
            <pc:sldMk cId="2988613323" sldId="271"/>
            <ac:spMk id="2" creationId="{A3753C56-0E30-8D34-676E-BC3661C5FF4A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8:32:36.025" v="7993" actId="404"/>
          <ac:spMkLst>
            <pc:docMk/>
            <pc:sldMk cId="2988613323" sldId="271"/>
            <ac:spMk id="3" creationId="{C5F0F361-A4AE-B73E-9E4C-C130D5906CD4}"/>
          </ac:spMkLst>
        </pc:spChg>
        <pc:picChg chg="del">
          <ac:chgData name="최유민[ 학부재학 / 기계공학부 ]" userId="268f079c-7745-4122-85b6-3d626a5a47af" providerId="ADAL" clId="{34C6D475-A1E6-45EE-B5BF-94A5DD132B3E}" dt="2023-08-09T15:53:11.073" v="343" actId="478"/>
          <ac:picMkLst>
            <pc:docMk/>
            <pc:sldMk cId="2988613323" sldId="271"/>
            <ac:picMk id="6" creationId="{7D1C58F3-6492-9E35-66A8-5E43490EAEF2}"/>
          </ac:picMkLst>
        </pc:picChg>
        <pc:picChg chg="add mod modCrop">
          <ac:chgData name="최유민[ 학부재학 / 기계공학부 ]" userId="268f079c-7745-4122-85b6-3d626a5a47af" providerId="ADAL" clId="{34C6D475-A1E6-45EE-B5BF-94A5DD132B3E}" dt="2023-08-10T06:13:40.142" v="7891" actId="1076"/>
          <ac:picMkLst>
            <pc:docMk/>
            <pc:sldMk cId="2988613323" sldId="271"/>
            <ac:picMk id="7" creationId="{8C9C6366-FE10-2679-A5B1-65B897364729}"/>
          </ac:picMkLst>
        </pc:picChg>
        <pc:picChg chg="add del mod">
          <ac:chgData name="최유민[ 학부재학 / 기계공학부 ]" userId="268f079c-7745-4122-85b6-3d626a5a47af" providerId="ADAL" clId="{34C6D475-A1E6-45EE-B5BF-94A5DD132B3E}" dt="2023-08-10T01:45:56.449" v="3663" actId="478"/>
          <ac:picMkLst>
            <pc:docMk/>
            <pc:sldMk cId="2988613323" sldId="271"/>
            <ac:picMk id="1026" creationId="{083E4917-C855-6029-CAAC-984FE4DAB7F1}"/>
          </ac:picMkLst>
        </pc:picChg>
        <pc:picChg chg="add del mod">
          <ac:chgData name="최유민[ 학부재학 / 기계공학부 ]" userId="268f079c-7745-4122-85b6-3d626a5a47af" providerId="ADAL" clId="{34C6D475-A1E6-45EE-B5BF-94A5DD132B3E}" dt="2023-08-10T05:31:50.445" v="7423" actId="478"/>
          <ac:picMkLst>
            <pc:docMk/>
            <pc:sldMk cId="2988613323" sldId="271"/>
            <ac:picMk id="1028" creationId="{9A9DA5A6-E760-04E7-D369-E9CD88A0EED0}"/>
          </ac:picMkLst>
        </pc:picChg>
      </pc:sldChg>
      <pc:sldChg chg="modSp add del mod ord">
        <pc:chgData name="최유민[ 학부재학 / 기계공학부 ]" userId="268f079c-7745-4122-85b6-3d626a5a47af" providerId="ADAL" clId="{34C6D475-A1E6-45EE-B5BF-94A5DD132B3E}" dt="2023-08-10T06:05:15.428" v="7867" actId="47"/>
        <pc:sldMkLst>
          <pc:docMk/>
          <pc:sldMk cId="909700891" sldId="272"/>
        </pc:sldMkLst>
        <pc:spChg chg="mod">
          <ac:chgData name="최유민[ 학부재학 / 기계공학부 ]" userId="268f079c-7745-4122-85b6-3d626a5a47af" providerId="ADAL" clId="{34C6D475-A1E6-45EE-B5BF-94A5DD132B3E}" dt="2023-08-09T15:46:37.572" v="275" actId="20577"/>
          <ac:spMkLst>
            <pc:docMk/>
            <pc:sldMk cId="909700891" sldId="272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10T01:44:09.744" v="3597" actId="21"/>
          <ac:spMkLst>
            <pc:docMk/>
            <pc:sldMk cId="909700891" sldId="272"/>
            <ac:spMk id="3" creationId="{C5F0F361-A4AE-B73E-9E4C-C130D5906CD4}"/>
          </ac:spMkLst>
        </pc:spChg>
      </pc:sldChg>
      <pc:sldChg chg="addSp delSp modSp add mod">
        <pc:chgData name="최유민[ 학부재학 / 기계공학부 ]" userId="268f079c-7745-4122-85b6-3d626a5a47af" providerId="ADAL" clId="{34C6D475-A1E6-45EE-B5BF-94A5DD132B3E}" dt="2023-08-10T08:59:55.195" v="8617" actId="403"/>
        <pc:sldMkLst>
          <pc:docMk/>
          <pc:sldMk cId="849226548" sldId="273"/>
        </pc:sldMkLst>
        <pc:spChg chg="mod">
          <ac:chgData name="최유민[ 학부재학 / 기계공학부 ]" userId="268f079c-7745-4122-85b6-3d626a5a47af" providerId="ADAL" clId="{34C6D475-A1E6-45EE-B5BF-94A5DD132B3E}" dt="2023-08-09T16:00:25.008" v="393" actId="20577"/>
          <ac:spMkLst>
            <pc:docMk/>
            <pc:sldMk cId="849226548" sldId="273"/>
            <ac:spMk id="2" creationId="{A3753C56-0E30-8D34-676E-BC3661C5FF4A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8:59:55.195" v="8617" actId="403"/>
          <ac:spMkLst>
            <pc:docMk/>
            <pc:sldMk cId="849226548" sldId="273"/>
            <ac:spMk id="3" creationId="{C5F0F361-A4AE-B73E-9E4C-C130D5906CD4}"/>
          </ac:spMkLst>
        </pc:spChg>
        <pc:spChg chg="add del">
          <ac:chgData name="최유민[ 학부재학 / 기계공학부 ]" userId="268f079c-7745-4122-85b6-3d626a5a47af" providerId="ADAL" clId="{34C6D475-A1E6-45EE-B5BF-94A5DD132B3E}" dt="2023-08-10T03:18:08.353" v="6073" actId="22"/>
          <ac:spMkLst>
            <pc:docMk/>
            <pc:sldMk cId="849226548" sldId="273"/>
            <ac:spMk id="8" creationId="{A76530DE-03CF-2405-03B3-586E24413480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8:44:22.270" v="8045"/>
          <ac:spMkLst>
            <pc:docMk/>
            <pc:sldMk cId="849226548" sldId="273"/>
            <ac:spMk id="10" creationId="{B8F9F8F3-5603-710A-5133-E4AA93ACB011}"/>
          </ac:spMkLst>
        </pc:spChg>
        <pc:spChg chg="mod">
          <ac:chgData name="최유민[ 학부재학 / 기계공학부 ]" userId="268f079c-7745-4122-85b6-3d626a5a47af" providerId="ADAL" clId="{34C6D475-A1E6-45EE-B5BF-94A5DD132B3E}" dt="2023-08-09T16:00:12.098" v="357" actId="20577"/>
          <ac:spMkLst>
            <pc:docMk/>
            <pc:sldMk cId="849226548" sldId="273"/>
            <ac:spMk id="13" creationId="{7A2EE8AE-E1FE-40CD-A8E5-4527AAE6F6AD}"/>
          </ac:spMkLst>
        </pc:spChg>
        <pc:spChg chg="mod">
          <ac:chgData name="최유민[ 학부재학 / 기계공학부 ]" userId="268f079c-7745-4122-85b6-3d626a5a47af" providerId="ADAL" clId="{34C6D475-A1E6-45EE-B5BF-94A5DD132B3E}" dt="2023-08-09T16:01:30.779" v="447" actId="20577"/>
          <ac:spMkLst>
            <pc:docMk/>
            <pc:sldMk cId="849226548" sldId="273"/>
            <ac:spMk id="14" creationId="{FC505FBF-B1D2-449A-9CDC-71B0DC6EB2CD}"/>
          </ac:spMkLst>
        </pc:spChg>
        <pc:graphicFrameChg chg="add del">
          <ac:chgData name="최유민[ 학부재학 / 기계공학부 ]" userId="268f079c-7745-4122-85b6-3d626a5a47af" providerId="ADAL" clId="{34C6D475-A1E6-45EE-B5BF-94A5DD132B3E}" dt="2023-08-10T03:15:38.928" v="6038" actId="26606"/>
          <ac:graphicFrameMkLst>
            <pc:docMk/>
            <pc:sldMk cId="849226548" sldId="273"/>
            <ac:graphicFrameMk id="100" creationId="{3852160B-9A6E-F9AD-F855-579D36B4E20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0.346" v="6040" actId="26606"/>
          <ac:graphicFrameMkLst>
            <pc:docMk/>
            <pc:sldMk cId="849226548" sldId="273"/>
            <ac:graphicFrameMk id="102" creationId="{B27B59EC-9D71-1414-6866-2C8998CCF00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2.189" v="6042" actId="26606"/>
          <ac:graphicFrameMkLst>
            <pc:docMk/>
            <pc:sldMk cId="849226548" sldId="273"/>
            <ac:graphicFrameMk id="104" creationId="{3852160B-9A6E-F9AD-F855-579D36B4E20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2.831" v="6044" actId="26606"/>
          <ac:graphicFrameMkLst>
            <pc:docMk/>
            <pc:sldMk cId="849226548" sldId="273"/>
            <ac:graphicFrameMk id="106" creationId="{CFC87020-EE02-89DE-44D1-CD3F13D3F8A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3.390" v="6046" actId="26606"/>
          <ac:graphicFrameMkLst>
            <pc:docMk/>
            <pc:sldMk cId="849226548" sldId="273"/>
            <ac:graphicFrameMk id="108" creationId="{A1AB14E6-0B8B-34B7-C1F8-C75003580F4C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5.940" v="6048" actId="26606"/>
          <ac:graphicFrameMkLst>
            <pc:docMk/>
            <pc:sldMk cId="849226548" sldId="273"/>
            <ac:graphicFrameMk id="110" creationId="{3852160B-9A6E-F9AD-F855-579D36B4E20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6.729" v="6050" actId="26606"/>
          <ac:graphicFrameMkLst>
            <pc:docMk/>
            <pc:sldMk cId="849226548" sldId="273"/>
            <ac:graphicFrameMk id="112" creationId="{B27B59EC-9D71-1414-6866-2C8998CCF00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7.892" v="6052" actId="26606"/>
          <ac:graphicFrameMkLst>
            <pc:docMk/>
            <pc:sldMk cId="849226548" sldId="273"/>
            <ac:graphicFrameMk id="114" creationId="{3852160B-9A6E-F9AD-F855-579D36B4E20B}"/>
          </ac:graphicFrameMkLst>
        </pc:graphicFrameChg>
        <pc:picChg chg="add mod">
          <ac:chgData name="최유민[ 학부재학 / 기계공학부 ]" userId="268f079c-7745-4122-85b6-3d626a5a47af" providerId="ADAL" clId="{34C6D475-A1E6-45EE-B5BF-94A5DD132B3E}" dt="2023-08-10T03:15:56.231" v="6055" actId="1076"/>
          <ac:picMkLst>
            <pc:docMk/>
            <pc:sldMk cId="849226548" sldId="273"/>
            <ac:picMk id="6" creationId="{521153A9-8CCD-1209-D123-6380C3617207}"/>
          </ac:picMkLst>
        </pc:picChg>
        <pc:picChg chg="del">
          <ac:chgData name="최유민[ 학부재학 / 기계공학부 ]" userId="268f079c-7745-4122-85b6-3d626a5a47af" providerId="ADAL" clId="{34C6D475-A1E6-45EE-B5BF-94A5DD132B3E}" dt="2023-08-09T16:00:13.719" v="358" actId="478"/>
          <ac:picMkLst>
            <pc:docMk/>
            <pc:sldMk cId="849226548" sldId="273"/>
            <ac:picMk id="6" creationId="{7D1C58F3-6492-9E35-66A8-5E43490EAEF2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9:40:50.344" v="8973" actId="1076"/>
        <pc:sldMkLst>
          <pc:docMk/>
          <pc:sldMk cId="2237595376" sldId="274"/>
        </pc:sldMkLst>
        <pc:spChg chg="mod">
          <ac:chgData name="최유민[ 학부재학 / 기계공학부 ]" userId="268f079c-7745-4122-85b6-3d626a5a47af" providerId="ADAL" clId="{34C6D475-A1E6-45EE-B5BF-94A5DD132B3E}" dt="2023-08-10T09:40:46.812" v="8972" actId="20577"/>
          <ac:spMkLst>
            <pc:docMk/>
            <pc:sldMk cId="2237595376" sldId="274"/>
            <ac:spMk id="3" creationId="{C5F0F361-A4AE-B73E-9E4C-C130D5906CD4}"/>
          </ac:spMkLst>
        </pc:spChg>
        <pc:picChg chg="add mod modCrop">
          <ac:chgData name="최유민[ 학부재학 / 기계공학부 ]" userId="268f079c-7745-4122-85b6-3d626a5a47af" providerId="ADAL" clId="{34C6D475-A1E6-45EE-B5BF-94A5DD132B3E}" dt="2023-08-10T08:56:05.292" v="8603" actId="1076"/>
          <ac:picMkLst>
            <pc:docMk/>
            <pc:sldMk cId="2237595376" sldId="274"/>
            <ac:picMk id="5" creationId="{FF4F5AA4-8310-1CC9-9DFE-5CCF2372B6E6}"/>
          </ac:picMkLst>
        </pc:picChg>
        <pc:picChg chg="del">
          <ac:chgData name="최유민[ 학부재학 / 기계공학부 ]" userId="268f079c-7745-4122-85b6-3d626a5a47af" providerId="ADAL" clId="{34C6D475-A1E6-45EE-B5BF-94A5DD132B3E}" dt="2023-08-10T04:31:02.951" v="6280" actId="478"/>
          <ac:picMkLst>
            <pc:docMk/>
            <pc:sldMk cId="2237595376" sldId="274"/>
            <ac:picMk id="6" creationId="{7D1C58F3-6492-9E35-66A8-5E43490EAEF2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9:40:50.344" v="8973" actId="1076"/>
          <ac:picMkLst>
            <pc:docMk/>
            <pc:sldMk cId="2237595376" sldId="274"/>
            <ac:picMk id="8" creationId="{846FF29E-DC78-0D37-6D08-573FCB9A28CF}"/>
          </ac:picMkLst>
        </pc:picChg>
      </pc:sldChg>
      <pc:sldChg chg="addSp delSp modSp add del mod">
        <pc:chgData name="최유민[ 학부재학 / 기계공학부 ]" userId="268f079c-7745-4122-85b6-3d626a5a47af" providerId="ADAL" clId="{34C6D475-A1E6-45EE-B5BF-94A5DD132B3E}" dt="2023-08-10T03:21:42.108" v="6083" actId="47"/>
        <pc:sldMkLst>
          <pc:docMk/>
          <pc:sldMk cId="1672622550" sldId="275"/>
        </pc:sldMkLst>
        <pc:spChg chg="mod">
          <ac:chgData name="최유민[ 학부재학 / 기계공학부 ]" userId="268f079c-7745-4122-85b6-3d626a5a47af" providerId="ADAL" clId="{34C6D475-A1E6-45EE-B5BF-94A5DD132B3E}" dt="2023-08-09T16:01:18.982" v="445" actId="20577"/>
          <ac:spMkLst>
            <pc:docMk/>
            <pc:sldMk cId="1672622550" sldId="275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09T16:01:34.163" v="449" actId="20577"/>
          <ac:spMkLst>
            <pc:docMk/>
            <pc:sldMk cId="1672622550" sldId="275"/>
            <ac:spMk id="14" creationId="{FC505FBF-B1D2-449A-9CDC-71B0DC6EB2CD}"/>
          </ac:spMkLst>
        </pc:spChg>
        <pc:picChg chg="add del mod">
          <ac:chgData name="최유민[ 학부재학 / 기계공학부 ]" userId="268f079c-7745-4122-85b6-3d626a5a47af" providerId="ADAL" clId="{34C6D475-A1E6-45EE-B5BF-94A5DD132B3E}" dt="2023-08-10T03:21:25.703" v="6079" actId="21"/>
          <ac:picMkLst>
            <pc:docMk/>
            <pc:sldMk cId="1672622550" sldId="275"/>
            <ac:picMk id="5" creationId="{8E05B79A-E425-04CF-0323-C10703F00FDA}"/>
          </ac:picMkLst>
        </pc:picChg>
        <pc:picChg chg="add del mod">
          <ac:chgData name="최유민[ 학부재학 / 기계공학부 ]" userId="268f079c-7745-4122-85b6-3d626a5a47af" providerId="ADAL" clId="{34C6D475-A1E6-45EE-B5BF-94A5DD132B3E}" dt="2023-08-10T03:21:41.117" v="6082" actId="21"/>
          <ac:picMkLst>
            <pc:docMk/>
            <pc:sldMk cId="1672622550" sldId="275"/>
            <ac:picMk id="6" creationId="{17EA1466-FE7A-C7C6-F8A0-3419B41CE8BE}"/>
          </ac:picMkLst>
        </pc:picChg>
      </pc:sldChg>
      <pc:sldChg chg="add del">
        <pc:chgData name="최유민[ 학부재학 / 기계공학부 ]" userId="268f079c-7745-4122-85b6-3d626a5a47af" providerId="ADAL" clId="{34C6D475-A1E6-45EE-B5BF-94A5DD132B3E}" dt="2023-08-09T16:01:41.798" v="452" actId="47"/>
        <pc:sldMkLst>
          <pc:docMk/>
          <pc:sldMk cId="586528424" sldId="276"/>
        </pc:sldMkLst>
      </pc:sldChg>
      <pc:sldChg chg="addSp delSp modSp add del mod">
        <pc:chgData name="최유민[ 학부재학 / 기계공학부 ]" userId="268f079c-7745-4122-85b6-3d626a5a47af" providerId="ADAL" clId="{34C6D475-A1E6-45EE-B5BF-94A5DD132B3E}" dt="2023-08-10T09:04:03.755" v="8866" actId="20577"/>
        <pc:sldMkLst>
          <pc:docMk/>
          <pc:sldMk cId="4220482398" sldId="276"/>
        </pc:sldMkLst>
        <pc:spChg chg="mod">
          <ac:chgData name="최유민[ 학부재학 / 기계공학부 ]" userId="268f079c-7745-4122-85b6-3d626a5a47af" providerId="ADAL" clId="{34C6D475-A1E6-45EE-B5BF-94A5DD132B3E}" dt="2023-08-09T16:01:53.716" v="487" actId="20577"/>
          <ac:spMkLst>
            <pc:docMk/>
            <pc:sldMk cId="4220482398" sldId="276"/>
            <ac:spMk id="2" creationId="{A3753C56-0E30-8D34-676E-BC3661C5FF4A}"/>
          </ac:spMkLst>
        </pc:spChg>
        <pc:spChg chg="del">
          <ac:chgData name="최유민[ 학부재학 / 기계공학부 ]" userId="268f079c-7745-4122-85b6-3d626a5a47af" providerId="ADAL" clId="{34C6D475-A1E6-45EE-B5BF-94A5DD132B3E}" dt="2023-08-10T03:21:47.606" v="6085" actId="478"/>
          <ac:spMkLst>
            <pc:docMk/>
            <pc:sldMk cId="4220482398" sldId="276"/>
            <ac:spMk id="3" creationId="{C5F0F361-A4AE-B73E-9E4C-C130D5906CD4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9:04:03.755" v="8866" actId="20577"/>
          <ac:spMkLst>
            <pc:docMk/>
            <pc:sldMk cId="4220482398" sldId="276"/>
            <ac:spMk id="11" creationId="{D7FBCA67-4A36-3A64-9841-07EAC163F962}"/>
          </ac:spMkLst>
        </pc:spChg>
        <pc:picChg chg="add del mod">
          <ac:chgData name="최유민[ 학부재학 / 기계공학부 ]" userId="268f079c-7745-4122-85b6-3d626a5a47af" providerId="ADAL" clId="{34C6D475-A1E6-45EE-B5BF-94A5DD132B3E}" dt="2023-08-10T02:52:49.041" v="4843" actId="21"/>
          <ac:picMkLst>
            <pc:docMk/>
            <pc:sldMk cId="4220482398" sldId="276"/>
            <ac:picMk id="6" creationId="{CB15C117-8328-1A30-949C-B3F6A54E93FB}"/>
          </ac:picMkLst>
        </pc:picChg>
        <pc:picChg chg="add del">
          <ac:chgData name="최유민[ 학부재학 / 기계공학부 ]" userId="268f079c-7745-4122-85b6-3d626a5a47af" providerId="ADAL" clId="{34C6D475-A1E6-45EE-B5BF-94A5DD132B3E}" dt="2023-08-10T02:52:44.376" v="4839" actId="21"/>
          <ac:picMkLst>
            <pc:docMk/>
            <pc:sldMk cId="4220482398" sldId="276"/>
            <ac:picMk id="8" creationId="{F3B5B3E6-5875-EBCE-5CE0-ED8963E95AA2}"/>
          </ac:picMkLst>
        </pc:picChg>
        <pc:picChg chg="add del mod">
          <ac:chgData name="최유민[ 학부재학 / 기계공학부 ]" userId="268f079c-7745-4122-85b6-3d626a5a47af" providerId="ADAL" clId="{34C6D475-A1E6-45EE-B5BF-94A5DD132B3E}" dt="2023-08-10T03:21:51.826" v="6088" actId="21"/>
          <ac:picMkLst>
            <pc:docMk/>
            <pc:sldMk cId="4220482398" sldId="276"/>
            <ac:picMk id="9" creationId="{ED7B2B8A-9CE0-4E37-3EDB-C480243E8732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6:24:48.333" v="7936" actId="1076"/>
          <ac:picMkLst>
            <pc:docMk/>
            <pc:sldMk cId="4220482398" sldId="276"/>
            <ac:picMk id="10" creationId="{338DC87B-3221-DC17-B25A-AFB1FBDE541E}"/>
          </ac:picMkLst>
        </pc:picChg>
      </pc:sldChg>
      <pc:sldChg chg="add del">
        <pc:chgData name="최유민[ 학부재학 / 기계공학부 ]" userId="268f079c-7745-4122-85b6-3d626a5a47af" providerId="ADAL" clId="{34C6D475-A1E6-45EE-B5BF-94A5DD132B3E}" dt="2023-08-09T16:01:41.958" v="453" actId="47"/>
        <pc:sldMkLst>
          <pc:docMk/>
          <pc:sldMk cId="365645750" sldId="277"/>
        </pc:sldMkLst>
      </pc:sldChg>
      <pc:sldChg chg="addSp delSp modSp add del mod">
        <pc:chgData name="최유민[ 학부재학 / 기계공학부 ]" userId="268f079c-7745-4122-85b6-3d626a5a47af" providerId="ADAL" clId="{34C6D475-A1E6-45EE-B5BF-94A5DD132B3E}" dt="2023-08-10T09:57:06.407" v="8985" actId="47"/>
        <pc:sldMkLst>
          <pc:docMk/>
          <pc:sldMk cId="1894502729" sldId="277"/>
        </pc:sldMkLst>
        <pc:spChg chg="mod">
          <ac:chgData name="최유민[ 학부재학 / 기계공학부 ]" userId="268f079c-7745-4122-85b6-3d626a5a47af" providerId="ADAL" clId="{34C6D475-A1E6-45EE-B5BF-94A5DD132B3E}" dt="2023-08-09T16:04:45.011" v="564" actId="20577"/>
          <ac:spMkLst>
            <pc:docMk/>
            <pc:sldMk cId="1894502729" sldId="277"/>
            <ac:spMk id="2" creationId="{A3753C56-0E30-8D34-676E-BC3661C5FF4A}"/>
          </ac:spMkLst>
        </pc:spChg>
        <pc:spChg chg="del">
          <ac:chgData name="최유민[ 학부재학 / 기계공학부 ]" userId="268f079c-7745-4122-85b6-3d626a5a47af" providerId="ADAL" clId="{34C6D475-A1E6-45EE-B5BF-94A5DD132B3E}" dt="2023-08-10T03:29:27.783" v="6262" actId="478"/>
          <ac:spMkLst>
            <pc:docMk/>
            <pc:sldMk cId="1894502729" sldId="277"/>
            <ac:spMk id="3" creationId="{C5F0F361-A4AE-B73E-9E4C-C130D5906CD4}"/>
          </ac:spMkLst>
        </pc:spChg>
        <pc:picChg chg="add mod">
          <ac:chgData name="최유민[ 학부재학 / 기계공학부 ]" userId="268f079c-7745-4122-85b6-3d626a5a47af" providerId="ADAL" clId="{34C6D475-A1E6-45EE-B5BF-94A5DD132B3E}" dt="2023-08-10T06:07:07.764" v="7880" actId="1076"/>
          <ac:picMkLst>
            <pc:docMk/>
            <pc:sldMk cId="1894502729" sldId="277"/>
            <ac:picMk id="6" creationId="{BF095EB1-159C-CC66-5ABF-1D26BC2280C2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6:07:09.826" v="7881" actId="1076"/>
          <ac:picMkLst>
            <pc:docMk/>
            <pc:sldMk cId="1894502729" sldId="277"/>
            <ac:picMk id="8" creationId="{79588162-C983-00C6-81DF-980ED897E21C}"/>
          </ac:picMkLst>
        </pc:picChg>
      </pc:sldChg>
      <pc:sldChg chg="addSp delSp modSp add del mod">
        <pc:chgData name="최유민[ 학부재학 / 기계공학부 ]" userId="268f079c-7745-4122-85b6-3d626a5a47af" providerId="ADAL" clId="{34C6D475-A1E6-45EE-B5BF-94A5DD132B3E}" dt="2023-08-10T09:57:07.299" v="8986" actId="47"/>
        <pc:sldMkLst>
          <pc:docMk/>
          <pc:sldMk cId="3227779550" sldId="278"/>
        </pc:sldMkLst>
        <pc:spChg chg="mod">
          <ac:chgData name="최유민[ 학부재학 / 기계공학부 ]" userId="268f079c-7745-4122-85b6-3d626a5a47af" providerId="ADAL" clId="{34C6D475-A1E6-45EE-B5BF-94A5DD132B3E}" dt="2023-08-09T16:04:33.182" v="530" actId="20577"/>
          <ac:spMkLst>
            <pc:docMk/>
            <pc:sldMk cId="3227779550" sldId="278"/>
            <ac:spMk id="2" creationId="{A3753C56-0E30-8D34-676E-BC3661C5FF4A}"/>
          </ac:spMkLst>
        </pc:spChg>
        <pc:spChg chg="del mod">
          <ac:chgData name="최유민[ 학부재학 / 기계공학부 ]" userId="268f079c-7745-4122-85b6-3d626a5a47af" providerId="ADAL" clId="{34C6D475-A1E6-45EE-B5BF-94A5DD132B3E}" dt="2023-08-10T03:21:56.268" v="6091" actId="478"/>
          <ac:spMkLst>
            <pc:docMk/>
            <pc:sldMk cId="3227779550" sldId="278"/>
            <ac:spMk id="3" creationId="{C5F0F361-A4AE-B73E-9E4C-C130D5906CD4}"/>
          </ac:spMkLst>
        </pc:spChg>
        <pc:picChg chg="add del mod">
          <ac:chgData name="최유민[ 학부재학 / 기계공학부 ]" userId="268f079c-7745-4122-85b6-3d626a5a47af" providerId="ADAL" clId="{34C6D475-A1E6-45EE-B5BF-94A5DD132B3E}" dt="2023-08-10T03:26:07.210" v="6244" actId="21"/>
          <ac:picMkLst>
            <pc:docMk/>
            <pc:sldMk cId="3227779550" sldId="278"/>
            <ac:picMk id="5" creationId="{ED730D07-A40E-F408-7407-FC9007A59C7E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3:29:06.260" v="6256" actId="1076"/>
          <ac:picMkLst>
            <pc:docMk/>
            <pc:sldMk cId="3227779550" sldId="278"/>
            <ac:picMk id="7" creationId="{0C530F48-C58D-B33B-3E3B-449672D18262}"/>
          </ac:picMkLst>
        </pc:picChg>
      </pc:sldChg>
      <pc:sldChg chg="add del">
        <pc:chgData name="최유민[ 학부재학 / 기계공학부 ]" userId="268f079c-7745-4122-85b6-3d626a5a47af" providerId="ADAL" clId="{34C6D475-A1E6-45EE-B5BF-94A5DD132B3E}" dt="2023-08-09T16:01:42.280" v="455" actId="47"/>
        <pc:sldMkLst>
          <pc:docMk/>
          <pc:sldMk cId="3530747547" sldId="278"/>
        </pc:sldMkLst>
      </pc:sldChg>
      <pc:sldChg chg="add del">
        <pc:chgData name="최유민[ 학부재학 / 기계공학부 ]" userId="268f079c-7745-4122-85b6-3d626a5a47af" providerId="ADAL" clId="{34C6D475-A1E6-45EE-B5BF-94A5DD132B3E}" dt="2023-08-09T16:01:42.120" v="454" actId="47"/>
        <pc:sldMkLst>
          <pc:docMk/>
          <pc:sldMk cId="1395460314" sldId="279"/>
        </pc:sldMkLst>
      </pc:sldChg>
      <pc:sldChg chg="addSp modSp add mod">
        <pc:chgData name="최유민[ 학부재학 / 기계공학부 ]" userId="268f079c-7745-4122-85b6-3d626a5a47af" providerId="ADAL" clId="{34C6D475-A1E6-45EE-B5BF-94A5DD132B3E}" dt="2023-08-09T16:10:00.028" v="1333" actId="1076"/>
        <pc:sldMkLst>
          <pc:docMk/>
          <pc:sldMk cId="1436685143" sldId="279"/>
        </pc:sldMkLst>
        <pc:spChg chg="mod">
          <ac:chgData name="최유민[ 학부재학 / 기계공학부 ]" userId="268f079c-7745-4122-85b6-3d626a5a47af" providerId="ADAL" clId="{34C6D475-A1E6-45EE-B5BF-94A5DD132B3E}" dt="2023-08-09T16:05:25.618" v="610" actId="20577"/>
          <ac:spMkLst>
            <pc:docMk/>
            <pc:sldMk cId="1436685143" sldId="279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09T16:10:00.028" v="1333" actId="1076"/>
          <ac:spMkLst>
            <pc:docMk/>
            <pc:sldMk cId="1436685143" sldId="279"/>
            <ac:spMk id="3" creationId="{C5F0F361-A4AE-B73E-9E4C-C130D5906CD4}"/>
          </ac:spMkLst>
        </pc:spChg>
        <pc:spChg chg="mod">
          <ac:chgData name="최유민[ 학부재학 / 기계공학부 ]" userId="268f079c-7745-4122-85b6-3d626a5a47af" providerId="ADAL" clId="{34C6D475-A1E6-45EE-B5BF-94A5DD132B3E}" dt="2023-08-09T16:05:19.302" v="599" actId="14100"/>
          <ac:spMkLst>
            <pc:docMk/>
            <pc:sldMk cId="1436685143" sldId="279"/>
            <ac:spMk id="13" creationId="{7A2EE8AE-E1FE-40CD-A8E5-4527AAE6F6AD}"/>
          </ac:spMkLst>
        </pc:spChg>
        <pc:spChg chg="mod">
          <ac:chgData name="최유민[ 학부재학 / 기계공학부 ]" userId="268f079c-7745-4122-85b6-3d626a5a47af" providerId="ADAL" clId="{34C6D475-A1E6-45EE-B5BF-94A5DD132B3E}" dt="2023-08-09T16:05:27.636" v="612" actId="20577"/>
          <ac:spMkLst>
            <pc:docMk/>
            <pc:sldMk cId="1436685143" sldId="279"/>
            <ac:spMk id="14" creationId="{FC505FBF-B1D2-449A-9CDC-71B0DC6EB2CD}"/>
          </ac:spMkLst>
        </pc:spChg>
        <pc:picChg chg="add mod">
          <ac:chgData name="최유민[ 학부재학 / 기계공학부 ]" userId="268f079c-7745-4122-85b6-3d626a5a47af" providerId="ADAL" clId="{34C6D475-A1E6-45EE-B5BF-94A5DD132B3E}" dt="2023-08-09T16:09:41.105" v="1327" actId="1076"/>
          <ac:picMkLst>
            <pc:docMk/>
            <pc:sldMk cId="1436685143" sldId="279"/>
            <ac:picMk id="6" creationId="{D9EA2AEE-8523-C65B-AD02-13FA8ECB3F4B}"/>
          </ac:picMkLst>
        </pc:picChg>
      </pc:sldChg>
      <pc:sldChg chg="modSp add mod">
        <pc:chgData name="최유민[ 학부재학 / 기계공학부 ]" userId="268f079c-7745-4122-85b6-3d626a5a47af" providerId="ADAL" clId="{34C6D475-A1E6-45EE-B5BF-94A5DD132B3E}" dt="2023-08-09T16:27:09.906" v="2994" actId="14100"/>
        <pc:sldMkLst>
          <pc:docMk/>
          <pc:sldMk cId="4219251181" sldId="280"/>
        </pc:sldMkLst>
        <pc:spChg chg="mod">
          <ac:chgData name="최유민[ 학부재학 / 기계공학부 ]" userId="268f079c-7745-4122-85b6-3d626a5a47af" providerId="ADAL" clId="{34C6D475-A1E6-45EE-B5BF-94A5DD132B3E}" dt="2023-08-09T16:05:35.472" v="626" actId="20577"/>
          <ac:spMkLst>
            <pc:docMk/>
            <pc:sldMk cId="4219251181" sldId="280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09T16:27:09.906" v="2994" actId="14100"/>
          <ac:spMkLst>
            <pc:docMk/>
            <pc:sldMk cId="4219251181" sldId="280"/>
            <ac:spMk id="3" creationId="{C5F0F361-A4AE-B73E-9E4C-C130D5906CD4}"/>
          </ac:spMkLst>
        </pc:spChg>
      </pc:sldChg>
      <pc:sldChg chg="delSp modSp add mod">
        <pc:chgData name="최유민[ 학부재학 / 기계공학부 ]" userId="268f079c-7745-4122-85b6-3d626a5a47af" providerId="ADAL" clId="{34C6D475-A1E6-45EE-B5BF-94A5DD132B3E}" dt="2023-08-10T04:13:05.499" v="6263" actId="1076"/>
        <pc:sldMkLst>
          <pc:docMk/>
          <pc:sldMk cId="1408169268" sldId="281"/>
        </pc:sldMkLst>
        <pc:spChg chg="del">
          <ac:chgData name="최유민[ 학부재학 / 기계공학부 ]" userId="268f079c-7745-4122-85b6-3d626a5a47af" providerId="ADAL" clId="{34C6D475-A1E6-45EE-B5BF-94A5DD132B3E}" dt="2023-08-10T01:33:55.482" v="3265" actId="478"/>
          <ac:spMkLst>
            <pc:docMk/>
            <pc:sldMk cId="1408169268" sldId="281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10T04:13:05.499" v="6263" actId="1076"/>
          <ac:spMkLst>
            <pc:docMk/>
            <pc:sldMk cId="1408169268" sldId="281"/>
            <ac:spMk id="3" creationId="{C5F0F361-A4AE-B73E-9E4C-C130D5906CD4}"/>
          </ac:spMkLst>
        </pc:spChg>
        <pc:spChg chg="mod">
          <ac:chgData name="최유민[ 학부재학 / 기계공학부 ]" userId="268f079c-7745-4122-85b6-3d626a5a47af" providerId="ADAL" clId="{34C6D475-A1E6-45EE-B5BF-94A5DD132B3E}" dt="2023-08-10T01:33:46.297" v="3261"/>
          <ac:spMkLst>
            <pc:docMk/>
            <pc:sldMk cId="1408169268" sldId="281"/>
            <ac:spMk id="13" creationId="{7A2EE8AE-E1FE-40CD-A8E5-4527AAE6F6AD}"/>
          </ac:spMkLst>
        </pc:spChg>
        <pc:spChg chg="mod">
          <ac:chgData name="최유민[ 학부재학 / 기계공학부 ]" userId="268f079c-7745-4122-85b6-3d626a5a47af" providerId="ADAL" clId="{34C6D475-A1E6-45EE-B5BF-94A5DD132B3E}" dt="2023-08-10T01:33:48.101" v="3263" actId="20577"/>
          <ac:spMkLst>
            <pc:docMk/>
            <pc:sldMk cId="1408169268" sldId="281"/>
            <ac:spMk id="14" creationId="{FC505FBF-B1D2-449A-9CDC-71B0DC6EB2CD}"/>
          </ac:spMkLst>
        </pc:spChg>
      </pc:sldChg>
      <pc:sldChg chg="delSp modSp add mod">
        <pc:chgData name="최유민[ 학부재학 / 기계공학부 ]" userId="268f079c-7745-4122-85b6-3d626a5a47af" providerId="ADAL" clId="{34C6D475-A1E6-45EE-B5BF-94A5DD132B3E}" dt="2023-08-10T01:45:33.069" v="3662" actId="1076"/>
        <pc:sldMkLst>
          <pc:docMk/>
          <pc:sldMk cId="278156132" sldId="282"/>
        </pc:sldMkLst>
        <pc:spChg chg="del">
          <ac:chgData name="최유민[ 학부재학 / 기계공학부 ]" userId="268f079c-7745-4122-85b6-3d626a5a47af" providerId="ADAL" clId="{34C6D475-A1E6-45EE-B5BF-94A5DD132B3E}" dt="2023-08-10T01:45:23.441" v="3655" actId="478"/>
          <ac:spMkLst>
            <pc:docMk/>
            <pc:sldMk cId="278156132" sldId="282"/>
            <ac:spMk id="3" creationId="{C5F0F361-A4AE-B73E-9E4C-C130D5906CD4}"/>
          </ac:spMkLst>
        </pc:spChg>
        <pc:picChg chg="del">
          <ac:chgData name="최유민[ 학부재학 / 기계공학부 ]" userId="268f079c-7745-4122-85b6-3d626a5a47af" providerId="ADAL" clId="{34C6D475-A1E6-45EE-B5BF-94A5DD132B3E}" dt="2023-08-10T01:45:23.777" v="3656" actId="478"/>
          <ac:picMkLst>
            <pc:docMk/>
            <pc:sldMk cId="278156132" sldId="282"/>
            <ac:picMk id="7" creationId="{8C9C6366-FE10-2679-A5B1-65B897364729}"/>
          </ac:picMkLst>
        </pc:picChg>
        <pc:picChg chg="mod">
          <ac:chgData name="최유민[ 학부재학 / 기계공학부 ]" userId="268f079c-7745-4122-85b6-3d626a5a47af" providerId="ADAL" clId="{34C6D475-A1E6-45EE-B5BF-94A5DD132B3E}" dt="2023-08-10T01:45:33.069" v="3662" actId="1076"/>
          <ac:picMkLst>
            <pc:docMk/>
            <pc:sldMk cId="278156132" sldId="282"/>
            <ac:picMk id="1026" creationId="{083E4917-C855-6029-CAAC-984FE4DAB7F1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6:22:57.533" v="7928" actId="207"/>
        <pc:sldMkLst>
          <pc:docMk/>
          <pc:sldMk cId="698790307" sldId="283"/>
        </pc:sldMkLst>
        <pc:spChg chg="add mod">
          <ac:chgData name="최유민[ 학부재학 / 기계공학부 ]" userId="268f079c-7745-4122-85b6-3d626a5a47af" providerId="ADAL" clId="{34C6D475-A1E6-45EE-B5BF-94A5DD132B3E}" dt="2023-08-10T04:18:22.904" v="6279" actId="20577"/>
          <ac:spMkLst>
            <pc:docMk/>
            <pc:sldMk cId="698790307" sldId="283"/>
            <ac:spMk id="3" creationId="{4386F4F4-DB96-36C0-D674-E2F98F9F2085}"/>
          </ac:spMkLst>
        </pc:spChg>
        <pc:spChg chg="add del">
          <ac:chgData name="최유민[ 학부재학 / 기계공학부 ]" userId="268f079c-7745-4122-85b6-3d626a5a47af" providerId="ADAL" clId="{34C6D475-A1E6-45EE-B5BF-94A5DD132B3E}" dt="2023-08-10T06:22:31.679" v="7900" actId="22"/>
          <ac:spMkLst>
            <pc:docMk/>
            <pc:sldMk cId="698790307" sldId="283"/>
            <ac:spMk id="10" creationId="{9C180C36-F118-4EC0-07AA-BCAF3982E229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6:22:57.533" v="7928" actId="207"/>
          <ac:spMkLst>
            <pc:docMk/>
            <pc:sldMk cId="698790307" sldId="283"/>
            <ac:spMk id="12" creationId="{33BF8197-D957-80D6-47A5-EFB1E89D71B4}"/>
          </ac:spMkLst>
        </pc:spChg>
        <pc:picChg chg="add mod">
          <ac:chgData name="최유민[ 학부재학 / 기계공학부 ]" userId="268f079c-7745-4122-85b6-3d626a5a47af" providerId="ADAL" clId="{34C6D475-A1E6-45EE-B5BF-94A5DD132B3E}" dt="2023-08-10T02:11:48.213" v="4751" actId="1076"/>
          <ac:picMkLst>
            <pc:docMk/>
            <pc:sldMk cId="698790307" sldId="283"/>
            <ac:picMk id="6" creationId="{2E9D66A1-E1CB-BA60-B88F-072692FB8824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6:21:16.462" v="7898" actId="1076"/>
          <ac:picMkLst>
            <pc:docMk/>
            <pc:sldMk cId="698790307" sldId="283"/>
            <ac:picMk id="8" creationId="{BF4386ED-6C79-E924-D949-D1D545BE83F3}"/>
          </ac:picMkLst>
        </pc:picChg>
        <pc:picChg chg="del">
          <ac:chgData name="최유민[ 학부재학 / 기계공학부 ]" userId="268f079c-7745-4122-85b6-3d626a5a47af" providerId="ADAL" clId="{34C6D475-A1E6-45EE-B5BF-94A5DD132B3E}" dt="2023-08-10T01:46:03.187" v="3665" actId="478"/>
          <ac:picMkLst>
            <pc:docMk/>
            <pc:sldMk cId="698790307" sldId="283"/>
            <ac:picMk id="1026" creationId="{083E4917-C855-6029-CAAC-984FE4DAB7F1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9:58:03.033" v="9013"/>
        <pc:sldMkLst>
          <pc:docMk/>
          <pc:sldMk cId="11953444" sldId="284"/>
        </pc:sldMkLst>
        <pc:spChg chg="add mod">
          <ac:chgData name="최유민[ 학부재학 / 기계공학부 ]" userId="268f079c-7745-4122-85b6-3d626a5a47af" providerId="ADAL" clId="{34C6D475-A1E6-45EE-B5BF-94A5DD132B3E}" dt="2023-08-10T09:58:03.033" v="9013"/>
          <ac:spMkLst>
            <pc:docMk/>
            <pc:sldMk cId="11953444" sldId="284"/>
            <ac:spMk id="8" creationId="{4F70F63F-C342-D89A-1B00-5B4CFA309A65}"/>
          </ac:spMkLst>
        </pc:spChg>
        <pc:spChg chg="del">
          <ac:chgData name="최유민[ 학부재학 / 기계공학부 ]" userId="268f079c-7745-4122-85b6-3d626a5a47af" providerId="ADAL" clId="{34C6D475-A1E6-45EE-B5BF-94A5DD132B3E}" dt="2023-08-10T03:26:10.712" v="6247" actId="478"/>
          <ac:spMkLst>
            <pc:docMk/>
            <pc:sldMk cId="11953444" sldId="284"/>
            <ac:spMk id="11" creationId="{D7FBCA67-4A36-3A64-9841-07EAC163F962}"/>
          </ac:spMkLst>
        </pc:spChg>
        <pc:picChg chg="add mod">
          <ac:chgData name="최유민[ 학부재학 / 기계공학부 ]" userId="268f079c-7745-4122-85b6-3d626a5a47af" providerId="ADAL" clId="{34C6D475-A1E6-45EE-B5BF-94A5DD132B3E}" dt="2023-08-10T09:34:43.879" v="8870" actId="1076"/>
          <ac:picMkLst>
            <pc:docMk/>
            <pc:sldMk cId="11953444" sldId="284"/>
            <ac:picMk id="3" creationId="{4AB381EC-E2CB-C744-E402-04A44D5FC565}"/>
          </ac:picMkLst>
        </pc:picChg>
        <pc:picChg chg="add del">
          <ac:chgData name="최유민[ 학부재학 / 기계공학부 ]" userId="268f079c-7745-4122-85b6-3d626a5a47af" providerId="ADAL" clId="{34C6D475-A1E6-45EE-B5BF-94A5DD132B3E}" dt="2023-08-10T03:29:08.385" v="6257" actId="478"/>
          <ac:picMkLst>
            <pc:docMk/>
            <pc:sldMk cId="11953444" sldId="284"/>
            <ac:picMk id="6" creationId="{503CF33A-B062-9497-D71C-0145C3C76148}"/>
          </ac:picMkLst>
        </pc:picChg>
        <pc:picChg chg="del">
          <ac:chgData name="최유민[ 학부재학 / 기계공학부 ]" userId="268f079c-7745-4122-85b6-3d626a5a47af" providerId="ADAL" clId="{34C6D475-A1E6-45EE-B5BF-94A5DD132B3E}" dt="2023-08-10T03:26:09.826" v="6246" actId="478"/>
          <ac:picMkLst>
            <pc:docMk/>
            <pc:sldMk cId="11953444" sldId="284"/>
            <ac:picMk id="10" creationId="{338DC87B-3221-DC17-B25A-AFB1FBDE541E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9:59:31.074" v="9115" actId="20577"/>
        <pc:sldMkLst>
          <pc:docMk/>
          <pc:sldMk cId="1878470275" sldId="285"/>
        </pc:sldMkLst>
        <pc:spChg chg="add mod">
          <ac:chgData name="최유민[ 학부재학 / 기계공학부 ]" userId="268f079c-7745-4122-85b6-3d626a5a47af" providerId="ADAL" clId="{34C6D475-A1E6-45EE-B5BF-94A5DD132B3E}" dt="2023-08-10T09:57:44.056" v="9012" actId="1076"/>
          <ac:spMkLst>
            <pc:docMk/>
            <pc:sldMk cId="1878470275" sldId="285"/>
            <ac:spMk id="5" creationId="{0C9082BF-009C-A5A9-3820-99D00521E09E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9:58:26.268" v="9018" actId="1076"/>
          <ac:spMkLst>
            <pc:docMk/>
            <pc:sldMk cId="1878470275" sldId="285"/>
            <ac:spMk id="10" creationId="{05E265CC-687D-3C57-C75D-61F8CAD01D20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9:58:23.882" v="9017" actId="1076"/>
          <ac:spMkLst>
            <pc:docMk/>
            <pc:sldMk cId="1878470275" sldId="285"/>
            <ac:spMk id="11" creationId="{48D6E69D-6C03-280A-1015-33DD1E9DEDD6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9:58:15.166" v="9015"/>
          <ac:spMkLst>
            <pc:docMk/>
            <pc:sldMk cId="1878470275" sldId="285"/>
            <ac:spMk id="12" creationId="{51BE771C-671D-627D-443D-7ECFEC5B86A0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9:59:31.074" v="9115" actId="20577"/>
          <ac:spMkLst>
            <pc:docMk/>
            <pc:sldMk cId="1878470275" sldId="285"/>
            <ac:spMk id="15" creationId="{FBA1F20E-F53B-FD83-7F47-AB12BC9451F7}"/>
          </ac:spMkLst>
        </pc:spChg>
        <pc:picChg chg="del">
          <ac:chgData name="최유민[ 학부재학 / 기계공학부 ]" userId="268f079c-7745-4122-85b6-3d626a5a47af" providerId="ADAL" clId="{34C6D475-A1E6-45EE-B5BF-94A5DD132B3E}" dt="2023-08-10T03:27:20.953" v="6252" actId="478"/>
          <ac:picMkLst>
            <pc:docMk/>
            <pc:sldMk cId="1878470275" sldId="285"/>
            <ac:picMk id="3" creationId="{4AB381EC-E2CB-C744-E402-04A44D5FC565}"/>
          </ac:picMkLst>
        </pc:picChg>
        <pc:picChg chg="mod">
          <ac:chgData name="최유민[ 학부재학 / 기계공학부 ]" userId="268f079c-7745-4122-85b6-3d626a5a47af" providerId="ADAL" clId="{34C6D475-A1E6-45EE-B5BF-94A5DD132B3E}" dt="2023-08-10T09:57:18.056" v="8993" actId="1076"/>
          <ac:picMkLst>
            <pc:docMk/>
            <pc:sldMk cId="1878470275" sldId="285"/>
            <ac:picMk id="6" creationId="{503CF33A-B062-9497-D71C-0145C3C76148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9:58:21.337" v="9016" actId="1076"/>
          <ac:picMkLst>
            <pc:docMk/>
            <pc:sldMk cId="1878470275" sldId="285"/>
            <ac:picMk id="7" creationId="{2ACA168C-9DE5-09E2-50DC-2E407F21F6D7}"/>
          </ac:picMkLst>
        </pc:picChg>
        <pc:picChg chg="add del mod">
          <ac:chgData name="최유민[ 학부재학 / 기계공학부 ]" userId="268f079c-7745-4122-85b6-3d626a5a47af" providerId="ADAL" clId="{34C6D475-A1E6-45EE-B5BF-94A5DD132B3E}" dt="2023-08-10T09:56:58.971" v="8982" actId="478"/>
          <ac:picMkLst>
            <pc:docMk/>
            <pc:sldMk cId="1878470275" sldId="285"/>
            <ac:picMk id="8" creationId="{0A921836-C619-B60F-09A3-887FCD9BFC42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9:58:21.337" v="9016" actId="1076"/>
          <ac:picMkLst>
            <pc:docMk/>
            <pc:sldMk cId="1878470275" sldId="285"/>
            <ac:picMk id="9" creationId="{5ED7A339-11BE-1B77-2CEC-03149DFBF00D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10:46:12.918" v="9116" actId="20577"/>
        <pc:sldMkLst>
          <pc:docMk/>
          <pc:sldMk cId="2952926507" sldId="286"/>
        </pc:sldMkLst>
        <pc:spChg chg="mod">
          <ac:chgData name="최유민[ 학부재학 / 기계공학부 ]" userId="268f079c-7745-4122-85b6-3d626a5a47af" providerId="ADAL" clId="{34C6D475-A1E6-45EE-B5BF-94A5DD132B3E}" dt="2023-08-10T05:20:59.577" v="7011" actId="20577"/>
          <ac:spMkLst>
            <pc:docMk/>
            <pc:sldMk cId="2952926507" sldId="286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10T10:46:12.918" v="9116" actId="20577"/>
          <ac:spMkLst>
            <pc:docMk/>
            <pc:sldMk cId="2952926507" sldId="286"/>
            <ac:spMk id="3" creationId="{4386F4F4-DB96-36C0-D674-E2F98F9F2085}"/>
          </ac:spMkLst>
        </pc:spChg>
        <pc:picChg chg="del">
          <ac:chgData name="최유민[ 학부재학 / 기계공학부 ]" userId="268f079c-7745-4122-85b6-3d626a5a47af" providerId="ADAL" clId="{34C6D475-A1E6-45EE-B5BF-94A5DD132B3E}" dt="2023-08-10T05:21:11.706" v="7015" actId="478"/>
          <ac:picMkLst>
            <pc:docMk/>
            <pc:sldMk cId="2952926507" sldId="286"/>
            <ac:picMk id="6" creationId="{2E9D66A1-E1CB-BA60-B88F-072692FB8824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6:24:07.650" v="7934" actId="1076"/>
          <ac:picMkLst>
            <pc:docMk/>
            <pc:sldMk cId="2952926507" sldId="286"/>
            <ac:picMk id="7" creationId="{81D287B0-276F-837F-B209-0E75849524FF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6:24:11.476" v="7935" actId="1076"/>
          <ac:picMkLst>
            <pc:docMk/>
            <pc:sldMk cId="2952926507" sldId="286"/>
            <ac:picMk id="9" creationId="{48812F27-E3B4-EBBD-45C5-5C3C001CB696}"/>
          </ac:picMkLst>
        </pc:picChg>
        <pc:picChg chg="add del">
          <ac:chgData name="최유민[ 학부재학 / 기계공학부 ]" userId="268f079c-7745-4122-85b6-3d626a5a47af" providerId="ADAL" clId="{34C6D475-A1E6-45EE-B5BF-94A5DD132B3E}" dt="2023-08-10T05:22:11.289" v="7155" actId="22"/>
          <ac:picMkLst>
            <pc:docMk/>
            <pc:sldMk cId="2952926507" sldId="286"/>
            <ac:picMk id="11" creationId="{B8303BBF-527B-6513-E574-35ADFB639083}"/>
          </ac:picMkLst>
        </pc:picChg>
        <pc:picChg chg="add mod modCrop">
          <ac:chgData name="최유민[ 학부재학 / 기계공학부 ]" userId="268f079c-7745-4122-85b6-3d626a5a47af" providerId="ADAL" clId="{34C6D475-A1E6-45EE-B5BF-94A5DD132B3E}" dt="2023-08-10T06:24:05.191" v="7933" actId="1076"/>
          <ac:picMkLst>
            <pc:docMk/>
            <pc:sldMk cId="2952926507" sldId="286"/>
            <ac:picMk id="12" creationId="{65C8AE12-C819-00C6-77D1-516E6C9A4143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8:59:50.441" v="8616" actId="403"/>
        <pc:sldMkLst>
          <pc:docMk/>
          <pc:sldMk cId="1656578412" sldId="287"/>
        </pc:sldMkLst>
        <pc:spChg chg="mod">
          <ac:chgData name="최유민[ 학부재학 / 기계공학부 ]" userId="268f079c-7745-4122-85b6-3d626a5a47af" providerId="ADAL" clId="{34C6D475-A1E6-45EE-B5BF-94A5DD132B3E}" dt="2023-08-10T08:59:50.441" v="8616" actId="403"/>
          <ac:spMkLst>
            <pc:docMk/>
            <pc:sldMk cId="1656578412" sldId="287"/>
            <ac:spMk id="3" creationId="{C5F0F361-A4AE-B73E-9E4C-C130D5906CD4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8:45:35.587" v="8107"/>
          <ac:spMkLst>
            <pc:docMk/>
            <pc:sldMk cId="1656578412" sldId="287"/>
            <ac:spMk id="8" creationId="{174C9A0A-7557-A63F-FD69-3E3CEC9AA2AD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8:54:46.300" v="8519" actId="478"/>
          <ac:spMkLst>
            <pc:docMk/>
            <pc:sldMk cId="1656578412" sldId="287"/>
            <ac:spMk id="9" creationId="{DECF4895-B382-EFEC-8730-BA7A7186E9CC}"/>
          </ac:spMkLst>
        </pc:spChg>
        <pc:spChg chg="del">
          <ac:chgData name="최유민[ 학부재학 / 기계공학부 ]" userId="268f079c-7745-4122-85b6-3d626a5a47af" providerId="ADAL" clId="{34C6D475-A1E6-45EE-B5BF-94A5DD132B3E}" dt="2023-08-10T08:44:53.553" v="8051" actId="478"/>
          <ac:spMkLst>
            <pc:docMk/>
            <pc:sldMk cId="1656578412" sldId="287"/>
            <ac:spMk id="10" creationId="{B8F9F8F3-5603-710A-5133-E4AA93ACB011}"/>
          </ac:spMkLst>
        </pc:spChg>
        <pc:picChg chg="del">
          <ac:chgData name="최유민[ 학부재학 / 기계공학부 ]" userId="268f079c-7745-4122-85b6-3d626a5a47af" providerId="ADAL" clId="{34C6D475-A1E6-45EE-B5BF-94A5DD132B3E}" dt="2023-08-10T08:44:42.013" v="8047" actId="478"/>
          <ac:picMkLst>
            <pc:docMk/>
            <pc:sldMk cId="1656578412" sldId="287"/>
            <ac:picMk id="6" creationId="{521153A9-8CCD-1209-D123-6380C3617207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8:44:49.505" v="8050" actId="1076"/>
          <ac:picMkLst>
            <pc:docMk/>
            <pc:sldMk cId="1656578412" sldId="287"/>
            <ac:picMk id="7" creationId="{EEF90227-B217-A131-4E95-821A57E497A5}"/>
          </ac:picMkLst>
        </pc:picChg>
        <pc:picChg chg="add del">
          <ac:chgData name="최유민[ 학부재학 / 기계공학부 ]" userId="268f079c-7745-4122-85b6-3d626a5a47af" providerId="ADAL" clId="{34C6D475-A1E6-45EE-B5BF-94A5DD132B3E}" dt="2023-08-10T08:45:35.587" v="8107"/>
          <ac:picMkLst>
            <pc:docMk/>
            <pc:sldMk cId="1656578412" sldId="287"/>
            <ac:picMk id="4098" creationId="{31C9BA35-E9D6-22BD-E6EC-6CF428F99D7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C203A-F193-E410-126D-19053B8F6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FEF156-D558-2CBA-194A-69B1693B7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3CBE1-F4F8-3EC4-CFA4-5E306DE1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07D4C2-CF2A-E538-2632-32C9C039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53360-B5E9-AE3E-FF46-A8A75E19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66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D46D8-25C4-3A29-3CEF-B778D64E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16268-86E4-DE9D-6D9B-D54DF8F2B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3CCD35-6D83-F712-0C15-8AA87449E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9B74F-5BD8-188E-3DDB-FB01C22F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75ED9-C0A9-7D61-9176-DD6F1BA4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24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DCA582-60BF-ED71-18B8-FF08BC300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8205-3485-7609-6944-7017077E4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F8CEE-078C-E6EF-8CFF-0EAE056B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4F47D-13F2-FD5E-18B2-B0E2A036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6FFEA-C400-C0E8-F9B2-2BCBFC27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7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5FE33-93DD-4815-A7D5-6E3BEC34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9C3BA-80B0-AA27-9328-468604444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00C91-7CE5-C942-AA0A-F9116F23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787ED7-7E67-2599-74C7-FBA5754E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0850D-482B-3A4B-2D3D-BF9ACC86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5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6CFD7-FBC0-3B3A-C012-993A1D0A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1B2A4-258C-FD18-D659-ACABF17C9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CDA3-2C3E-55E5-2F2A-BAEBDFD6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F69A2-0802-E2B3-010E-39A9D8F6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297DBC-B478-A9DC-5C78-50D1D7EA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0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665A2-1D97-7FC9-DBB6-E78B271D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6581-53EB-1534-02D5-478F6F4A1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F16FE9-FB4E-8820-B9D7-EF8E47D55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BF40CD-DB81-E2E2-B043-5A4C03EA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FA1E14-251B-5709-E22A-C26B42DE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B5F63F-7D45-1089-9F18-227455A2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21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3D907-B9AE-678C-B3EA-30A94F81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86501-F33D-C1DB-0EED-24EF933CA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B99281-254A-3D1B-0540-B9390BEAD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3C1C33-76B2-D97F-F831-35B7FFD73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5A1C01-209E-CF5D-C03F-0928E5949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D3CD36-5999-2A38-6E14-2FB475490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52C4A9-A29A-FE95-BB33-C56EBEAF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A90308-4AAD-3C95-B047-8B524500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77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9E0D6-103B-5D41-BB4F-AC02F623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402F77-C669-01CE-8CD8-695120CFC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32E7B0-D1C4-D3B7-0EA6-4C80B06C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3D6F92-12B5-679C-C0A8-CCE02D44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57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BA3165-CAF6-AC68-1106-4F92A0A3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B6B93C-F6A9-FA22-D579-2E668BF7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40F83-9423-E728-E072-7F5AA97B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27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42902-C8D9-3C2B-3615-8C9760AC4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3367BC-8FC1-B547-F11B-EA63DF2A9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006B24-D157-A2B4-0D8E-914CACE1D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159DEC-D57E-98B8-A52B-D81178C3C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ABC01E-8CE1-5363-EC3A-0AC767FA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BAE620-5ED5-815B-F482-1A49DE20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6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65C6B-5AEC-AB77-4C96-8677A840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DE679B-577F-9236-2A38-4997F5593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C830F-10B2-19DB-4268-532855390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3AC9C-3F65-8C0F-4E07-853450837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822A3-7C48-4907-74D4-04675C40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2BAE65-27B3-BF59-19BA-A54F0515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4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ED73CD-9C4B-F480-6A33-F4412B08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5BAE78-A184-74E1-280C-F37AB69B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97688-CE9C-61ED-008D-E2B5C3A9A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4229-8DB9-4AED-91E0-99E15D392F27}" type="datetimeFigureOut">
              <a:rPr lang="ko-KR" altLang="en-US" smtClean="0"/>
              <a:t>2023-08-13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213F8-83CC-D7E3-B934-51C42793D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26C0E-C8A1-7141-25E1-8BB77B7B3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52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C34475rEnw&amp;t=236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D17D687-A147-05AA-F99D-929669EBE06C}"/>
              </a:ext>
            </a:extLst>
          </p:cNvPr>
          <p:cNvSpPr/>
          <p:nvPr/>
        </p:nvSpPr>
        <p:spPr>
          <a:xfrm>
            <a:off x="3934236" y="2351967"/>
            <a:ext cx="3851203" cy="51064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kern="0" dirty="0">
                <a:solidFill>
                  <a:prstClr val="white"/>
                </a:solidFill>
              </a:rPr>
              <a:t>CV 3</a:t>
            </a:r>
            <a:r>
              <a:rPr lang="ko-KR" altLang="en-US" sz="2000" b="1" kern="0" dirty="0">
                <a:solidFill>
                  <a:prstClr val="white"/>
                </a:solidFill>
              </a:rPr>
              <a:t>팀 최유민</a:t>
            </a:r>
            <a:endParaRPr lang="en-US" altLang="ko-KR" sz="2000" b="1" kern="0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1B4E2-6678-0679-BADF-FE85BF6754D7}"/>
              </a:ext>
            </a:extLst>
          </p:cNvPr>
          <p:cNvSpPr txBox="1"/>
          <p:nvPr/>
        </p:nvSpPr>
        <p:spPr>
          <a:xfrm>
            <a:off x="2758271" y="2925051"/>
            <a:ext cx="667545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solidFill>
                  <a:srgbClr val="127CEA"/>
                </a:solidFill>
              </a:rPr>
              <a:t>High-Resolution Image Synthesis with Latent Diffusion Models</a:t>
            </a:r>
          </a:p>
          <a:p>
            <a:pPr latinLnBrk="0">
              <a:defRPr/>
            </a:pP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Stable Diffusion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DC518C-9B24-97D7-F1BB-D6131803712B}"/>
              </a:ext>
            </a:extLst>
          </p:cNvPr>
          <p:cNvGrpSpPr/>
          <p:nvPr/>
        </p:nvGrpSpPr>
        <p:grpSpPr>
          <a:xfrm>
            <a:off x="8047631" y="2523697"/>
            <a:ext cx="1663409" cy="1618368"/>
            <a:chOff x="3997004" y="2399826"/>
            <a:chExt cx="1193860" cy="1135031"/>
          </a:xfrm>
        </p:grpSpPr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F7F90292-D9FE-84C4-2C06-AF35A8F49BF9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B5945E7-90F0-F7DF-F20D-847263824E96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9" name="원호 8">
                <a:extLst>
                  <a:ext uri="{FF2B5EF4-FFF2-40B4-BE49-F238E27FC236}">
                    <a16:creationId xmlns:a16="http://schemas.microsoft.com/office/drawing/2014/main" id="{F2F99B22-E25A-C9F3-A5C8-7669E6B9251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D44F46B-C20B-3CBE-C3D0-B8E57725BBB7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AF6B6EDE-4CE8-0492-04AE-B2F8676C1CFF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4D12F115-CA5A-3AAE-BCCC-90E6C04C0D81}"/>
              </a:ext>
            </a:extLst>
          </p:cNvPr>
          <p:cNvSpPr/>
          <p:nvPr/>
        </p:nvSpPr>
        <p:spPr>
          <a:xfrm>
            <a:off x="3677359" y="2351966"/>
            <a:ext cx="513751" cy="510649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24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On Perceptual Compression Tradeoffs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0F361-A4AE-B73E-9E4C-C130D5906CD4}"/>
              </a:ext>
            </a:extLst>
          </p:cNvPr>
          <p:cNvSpPr txBox="1"/>
          <p:nvPr/>
        </p:nvSpPr>
        <p:spPr>
          <a:xfrm>
            <a:off x="1071331" y="3833306"/>
            <a:ext cx="10074481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+mn-ea"/>
              </a:rPr>
              <a:t>Downsampling</a:t>
            </a:r>
            <a:r>
              <a:rPr lang="en-US" altLang="ko-KR" sz="1400" dirty="0">
                <a:latin typeface="+mn-ea"/>
              </a:rPr>
              <a:t> factor f ∈ {1, 2, 4, 8, 16, 32} </a:t>
            </a:r>
            <a:r>
              <a:rPr lang="ko-KR" altLang="en-US" sz="1400" dirty="0">
                <a:latin typeface="+mn-ea"/>
              </a:rPr>
              <a:t>에서 어떤 </a:t>
            </a:r>
            <a:r>
              <a:rPr lang="en-US" altLang="ko-KR" sz="1400" dirty="0">
                <a:latin typeface="+mn-ea"/>
              </a:rPr>
              <a:t>trade off</a:t>
            </a:r>
            <a:r>
              <a:rPr lang="ko-KR" altLang="en-US" sz="1400" dirty="0">
                <a:latin typeface="+mn-ea"/>
              </a:rPr>
              <a:t>가 발생하는지 알아보자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f = 1 </a:t>
            </a:r>
            <a:r>
              <a:rPr lang="ko-KR" altLang="en-US" sz="1400" dirty="0">
                <a:latin typeface="+mn-ea"/>
              </a:rPr>
              <a:t>일 때는 기존 </a:t>
            </a:r>
            <a:r>
              <a:rPr lang="en-US" altLang="ko-KR" sz="1400" dirty="0">
                <a:latin typeface="+mn-ea"/>
              </a:rPr>
              <a:t>pixel-based DM</a:t>
            </a:r>
            <a:r>
              <a:rPr lang="ko-KR" altLang="en-US" sz="1400" dirty="0">
                <a:latin typeface="+mn-ea"/>
              </a:rPr>
              <a:t>과 동일하다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너무 작은 </a:t>
            </a:r>
            <a:r>
              <a:rPr lang="en-US" altLang="ko-KR" sz="1400" dirty="0">
                <a:latin typeface="+mn-ea"/>
              </a:rPr>
              <a:t>f</a:t>
            </a:r>
            <a:r>
              <a:rPr lang="ko-KR" altLang="en-US" sz="1400" dirty="0">
                <a:latin typeface="+mn-ea"/>
              </a:rPr>
              <a:t>의 경우</a:t>
            </a:r>
            <a:r>
              <a:rPr lang="en-US" altLang="ko-KR" sz="1400" dirty="0">
                <a:latin typeface="+mn-ea"/>
              </a:rPr>
              <a:t>(LDM-1, LDM-2)</a:t>
            </a:r>
            <a:r>
              <a:rPr lang="ko-KR" altLang="en-US" sz="1400" dirty="0">
                <a:latin typeface="+mn-ea"/>
              </a:rPr>
              <a:t> 학습을 느리게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너무 큰 </a:t>
            </a:r>
            <a:r>
              <a:rPr lang="en-US" altLang="ko-KR" sz="1400" dirty="0">
                <a:latin typeface="+mn-ea"/>
              </a:rPr>
              <a:t>f</a:t>
            </a:r>
            <a:r>
              <a:rPr lang="ko-KR" altLang="en-US" sz="1400" dirty="0">
                <a:latin typeface="+mn-ea"/>
              </a:rPr>
              <a:t>의 경우</a:t>
            </a:r>
            <a:r>
              <a:rPr lang="en-US" altLang="ko-KR" sz="1400" dirty="0">
                <a:latin typeface="+mn-ea"/>
              </a:rPr>
              <a:t>(LDM-32)</a:t>
            </a:r>
            <a:r>
              <a:rPr lang="ko-KR" altLang="en-US" sz="1400" dirty="0">
                <a:latin typeface="+mn-ea"/>
              </a:rPr>
              <a:t> 일정 </a:t>
            </a:r>
            <a:r>
              <a:rPr lang="en-US" altLang="ko-KR" sz="1400" dirty="0">
                <a:latin typeface="+mn-ea"/>
              </a:rPr>
              <a:t>step </a:t>
            </a:r>
            <a:r>
              <a:rPr lang="ko-KR" altLang="en-US" sz="1400" dirty="0">
                <a:latin typeface="+mn-ea"/>
              </a:rPr>
              <a:t>이후 학습이 정체된다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1153A9-8CCD-1209-D123-6380C361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171" y="1215572"/>
            <a:ext cx="7466029" cy="2513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F9F8F3-5603-710A-5133-E4AA93ACB011}"/>
              </a:ext>
            </a:extLst>
          </p:cNvPr>
          <p:cNvSpPr txBox="1"/>
          <p:nvPr/>
        </p:nvSpPr>
        <p:spPr>
          <a:xfrm>
            <a:off x="1162260" y="5204613"/>
            <a:ext cx="9075478" cy="1098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 평가지표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FID 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실제 이미지 데이터들의 분포와 생성된 이미지들의 분포가 얼마나 일치하는지 평가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낮을수록 두 그룹이 이미지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분포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유사함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IS 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Fidelity(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품질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), Diversity(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다양성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우수성을 평가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높을수록 우수하다는 것을 나타냄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22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On Perceptual Compression Tradeoffs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0F361-A4AE-B73E-9E4C-C130D5906CD4}"/>
              </a:ext>
            </a:extLst>
          </p:cNvPr>
          <p:cNvSpPr txBox="1"/>
          <p:nvPr/>
        </p:nvSpPr>
        <p:spPr>
          <a:xfrm>
            <a:off x="1071331" y="3833306"/>
            <a:ext cx="10074481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+mn-ea"/>
              </a:rPr>
              <a:t>CelebA</a:t>
            </a:r>
            <a:r>
              <a:rPr lang="en-US" altLang="ko-KR" sz="1400" dirty="0">
                <a:latin typeface="+mn-ea"/>
              </a:rPr>
              <a:t>-HQ(</a:t>
            </a:r>
            <a:r>
              <a:rPr lang="ko-KR" altLang="en-US" sz="1400" dirty="0">
                <a:latin typeface="+mn-ea"/>
              </a:rPr>
              <a:t>좌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ImageNet(</a:t>
            </a:r>
            <a:r>
              <a:rPr lang="ko-KR" altLang="en-US" sz="1400" dirty="0">
                <a:latin typeface="+mn-ea"/>
              </a:rPr>
              <a:t>우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으로 학습한 </a:t>
            </a:r>
            <a:r>
              <a:rPr lang="en-US" altLang="ko-KR" sz="1400" dirty="0">
                <a:latin typeface="+mn-ea"/>
              </a:rPr>
              <a:t>LDM</a:t>
            </a:r>
            <a:r>
              <a:rPr lang="ko-KR" altLang="en-US" sz="1400" dirty="0">
                <a:latin typeface="+mn-ea"/>
              </a:rPr>
              <a:t>의 샘플링 속도와 </a:t>
            </a:r>
            <a:r>
              <a:rPr lang="en-US" altLang="ko-KR" sz="1400" dirty="0">
                <a:latin typeface="+mn-ea"/>
              </a:rPr>
              <a:t>FID</a:t>
            </a:r>
            <a:r>
              <a:rPr lang="ko-KR" altLang="en-US" sz="1400" dirty="0">
                <a:latin typeface="+mn-ea"/>
              </a:rPr>
              <a:t>를 비교한 결과이다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각 마커는 </a:t>
            </a:r>
            <a:r>
              <a:rPr lang="en-US" altLang="ko-KR" sz="1400" dirty="0">
                <a:latin typeface="+mn-ea"/>
              </a:rPr>
              <a:t>DDIM sampler</a:t>
            </a:r>
            <a:r>
              <a:rPr lang="ko-KR" altLang="en-US" sz="1400" dirty="0">
                <a:latin typeface="+mn-ea"/>
              </a:rPr>
              <a:t>를 적용한 </a:t>
            </a:r>
            <a:r>
              <a:rPr lang="en-US" altLang="ko-KR" sz="1400" dirty="0">
                <a:latin typeface="+mn-ea"/>
              </a:rPr>
              <a:t>10, 20, 50, 100, 200 denoising step</a:t>
            </a:r>
            <a:r>
              <a:rPr lang="ko-KR" altLang="en-US" sz="1400" dirty="0">
                <a:latin typeface="+mn-ea"/>
              </a:rPr>
              <a:t>을 나타낸다</a:t>
            </a:r>
            <a:r>
              <a:rPr lang="en-US" altLang="ko-KR" sz="1400" dirty="0">
                <a:latin typeface="+mn-ea"/>
              </a:rPr>
              <a:t>. (</a:t>
            </a:r>
            <a:r>
              <a:rPr lang="ko-KR" altLang="en-US" sz="1400" dirty="0">
                <a:latin typeface="+mn-ea"/>
              </a:rPr>
              <a:t>점선 </a:t>
            </a:r>
            <a:r>
              <a:rPr lang="en-US" altLang="ko-KR" sz="1400" dirty="0">
                <a:latin typeface="+mn-ea"/>
              </a:rPr>
              <a:t>: 200step</a:t>
            </a:r>
            <a:r>
              <a:rPr lang="ko-KR" altLang="en-US" sz="1400" dirty="0">
                <a:latin typeface="+mn-ea"/>
              </a:rPr>
              <a:t>에서의 모델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LDM-4, LDM-8</a:t>
            </a:r>
            <a:r>
              <a:rPr lang="ko-KR" altLang="en-US" sz="1400" dirty="0">
                <a:latin typeface="+mn-ea"/>
              </a:rPr>
              <a:t> 모델의 성능이 가장 좋은 것을 볼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LDM-1</a:t>
            </a:r>
            <a:r>
              <a:rPr lang="ko-KR" altLang="en-US" sz="1400" dirty="0">
                <a:latin typeface="+mn-ea"/>
              </a:rPr>
              <a:t>에 비해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낮은 </a:t>
            </a:r>
            <a:r>
              <a:rPr lang="en-US" altLang="ko-KR" sz="1400" dirty="0">
                <a:latin typeface="+mn-ea"/>
              </a:rPr>
              <a:t>FID score</a:t>
            </a:r>
            <a:r>
              <a:rPr lang="ko-KR" altLang="en-US" sz="1400" dirty="0">
                <a:latin typeface="+mn-ea"/>
              </a:rPr>
              <a:t>와 더 높은 </a:t>
            </a:r>
            <a:r>
              <a:rPr lang="en-US" altLang="ko-KR" sz="1400" dirty="0">
                <a:latin typeface="+mn-ea"/>
              </a:rPr>
              <a:t>sampling speed </a:t>
            </a:r>
            <a:r>
              <a:rPr lang="ko-KR" altLang="en-US" sz="1400" dirty="0">
                <a:latin typeface="+mn-ea"/>
              </a:rPr>
              <a:t>를 가진 것을 확인할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F90227-B217-A131-4E95-821A57E4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25" y="1295212"/>
            <a:ext cx="6958149" cy="241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7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Conditional Latent Diffusion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8DC87B-3221-DC17-B25A-AFB1FBDE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62" y="2278494"/>
            <a:ext cx="7947054" cy="33756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FBCA67-4A36-3A64-9841-07EAC163F962}"/>
              </a:ext>
            </a:extLst>
          </p:cNvPr>
          <p:cNvSpPr txBox="1"/>
          <p:nvPr/>
        </p:nvSpPr>
        <p:spPr>
          <a:xfrm>
            <a:off x="1028649" y="1322165"/>
            <a:ext cx="10074481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Google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BERT-tokenizer</a:t>
            </a:r>
            <a:r>
              <a:rPr lang="ko-KR" altLang="en-US" sz="1400" dirty="0">
                <a:latin typeface="+mn-ea"/>
              </a:rPr>
              <a:t>사용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Text prompt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y</a:t>
            </a:r>
            <a:r>
              <a:rPr lang="ko-KR" altLang="en-US" sz="1400" dirty="0">
                <a:latin typeface="+mn-ea"/>
              </a:rPr>
              <a:t>로 들어온 경우 </a:t>
            </a:r>
            <a:r>
              <a:rPr lang="el-GR" altLang="ko-KR" sz="1400" dirty="0"/>
              <a:t>τ</a:t>
            </a:r>
            <a:r>
              <a:rPr lang="en-US" altLang="ko-KR" sz="1400" dirty="0"/>
              <a:t>_</a:t>
            </a:r>
            <a:r>
              <a:rPr lang="el-GR" altLang="ko-KR" sz="1400" dirty="0"/>
              <a:t>θ</a:t>
            </a:r>
            <a:r>
              <a:rPr lang="ko-KR" altLang="en-US" sz="1400" dirty="0"/>
              <a:t> 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Unet</a:t>
            </a:r>
            <a:r>
              <a:rPr lang="en-US" altLang="ko-KR" sz="1400" dirty="0"/>
              <a:t> layer </a:t>
            </a:r>
            <a:r>
              <a:rPr lang="ko-KR" altLang="en-US" sz="1400" dirty="0"/>
              <a:t>에 들어갈 </a:t>
            </a:r>
            <a:r>
              <a:rPr lang="en-US" altLang="ko-KR" sz="1400" dirty="0"/>
              <a:t>latent code</a:t>
            </a:r>
            <a:r>
              <a:rPr lang="ko-KR" altLang="en-US" sz="1400" dirty="0"/>
              <a:t>를 반환하는 </a:t>
            </a:r>
            <a:r>
              <a:rPr lang="en-US" altLang="ko-KR" sz="1400" dirty="0"/>
              <a:t>transformer </a:t>
            </a:r>
            <a:r>
              <a:rPr lang="ko-KR" altLang="en-US" sz="1400" dirty="0"/>
              <a:t>모델이 된다</a:t>
            </a:r>
            <a:r>
              <a:rPr lang="en-US" altLang="ko-KR" sz="1400" dirty="0"/>
              <a:t>.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48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Conditional Latent Diffusion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B381EC-E2CB-C744-E402-04A44D5F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533" y="1853799"/>
            <a:ext cx="5624934" cy="4208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70F63F-C342-D89A-1B00-5B4CFA309A65}"/>
              </a:ext>
            </a:extLst>
          </p:cNvPr>
          <p:cNvSpPr txBox="1"/>
          <p:nvPr/>
        </p:nvSpPr>
        <p:spPr>
          <a:xfrm>
            <a:off x="1028649" y="1404478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Layout-to-image synthesis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Conditional Latent Diffusion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3CF33A-B062-9497-D71C-0145C3C7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32" y="2732009"/>
            <a:ext cx="3636707" cy="2589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9082BF-009C-A5A9-3820-99D00521E09E}"/>
              </a:ext>
            </a:extLst>
          </p:cNvPr>
          <p:cNvSpPr txBox="1"/>
          <p:nvPr/>
        </p:nvSpPr>
        <p:spPr>
          <a:xfrm>
            <a:off x="891331" y="2249040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synthesize images based on semantic layouts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CA168C-9DE5-09E2-50DC-2E407F21F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43" y="2583446"/>
            <a:ext cx="4021805" cy="34835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D7A339-11BE-1B77-2CEC-03149DFBF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558" y="2359925"/>
            <a:ext cx="2455578" cy="3930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E265CC-687D-3C57-C75D-61F8CAD01D20}"/>
              </a:ext>
            </a:extLst>
          </p:cNvPr>
          <p:cNvSpPr txBox="1"/>
          <p:nvPr/>
        </p:nvSpPr>
        <p:spPr>
          <a:xfrm>
            <a:off x="4993481" y="2245584"/>
            <a:ext cx="7771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Super-</a:t>
            </a:r>
            <a:r>
              <a:rPr lang="en-US" altLang="ko-KR" sz="1400" dirty="0" err="1"/>
              <a:t>Resloution</a:t>
            </a:r>
            <a:r>
              <a:rPr lang="en-US" altLang="ko-KR" sz="1400" dirty="0"/>
              <a:t> with Latent Diffusion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D6E69D-6C03-280A-1015-33DD1E9DEDD6}"/>
              </a:ext>
            </a:extLst>
          </p:cNvPr>
          <p:cNvSpPr txBox="1"/>
          <p:nvPr/>
        </p:nvSpPr>
        <p:spPr>
          <a:xfrm>
            <a:off x="9008558" y="1874289"/>
            <a:ext cx="7771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Inpainting with Latent Diffusion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A1F20E-F53B-FD83-7F47-AB12BC9451F7}"/>
              </a:ext>
            </a:extLst>
          </p:cNvPr>
          <p:cNvSpPr txBox="1"/>
          <p:nvPr/>
        </p:nvSpPr>
        <p:spPr>
          <a:xfrm>
            <a:off x="1028649" y="1322165"/>
            <a:ext cx="1007448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Concatenating information to input of </a:t>
            </a:r>
            <a:r>
              <a:rPr lang="en-US" altLang="ko-KR" sz="1400" dirty="0" err="1">
                <a:latin typeface="+mn-ea"/>
              </a:rPr>
              <a:t>Denosing</a:t>
            </a:r>
            <a:r>
              <a:rPr lang="en-US" altLang="ko-KR" sz="1400" dirty="0">
                <a:latin typeface="+mn-ea"/>
              </a:rPr>
              <a:t> U-Net</a:t>
            </a:r>
          </a:p>
        </p:txBody>
      </p:sp>
    </p:spTree>
    <p:extLst>
      <p:ext uri="{BB962C8B-B14F-4D97-AF65-F5344CB8AC3E}">
        <p14:creationId xmlns:p14="http://schemas.microsoft.com/office/powerpoint/2010/main" val="187847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273174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Limitations &amp; Social Impact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05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F0F361-A4AE-B73E-9E4C-C130D5906CD4}"/>
                  </a:ext>
                </a:extLst>
              </p:cNvPr>
              <p:cNvSpPr txBox="1"/>
              <p:nvPr/>
            </p:nvSpPr>
            <p:spPr>
              <a:xfrm>
                <a:off x="6012871" y="1678946"/>
                <a:ext cx="5474923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Computational </a:t>
                </a:r>
                <a:r>
                  <a:rPr lang="en-US" altLang="ko-KR" sz="1400" dirty="0" err="1"/>
                  <a:t>requierments</a:t>
                </a:r>
                <a:r>
                  <a:rPr lang="ko-KR" altLang="en-US" sz="1400" dirty="0"/>
                  <a:t>를 획기적으로 줄인 건 맞지만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이미지 생성 과정이 여전히 </a:t>
                </a:r>
                <a:r>
                  <a:rPr lang="en-US" altLang="ko-KR" sz="1400" dirty="0"/>
                  <a:t>GAN</a:t>
                </a:r>
                <a:r>
                  <a:rPr lang="ko-KR" altLang="en-US" sz="1400" dirty="0"/>
                  <a:t>에 비교하면 느리다</a:t>
                </a:r>
                <a:r>
                  <a:rPr lang="en-US" altLang="ko-KR" sz="1400" dirty="0"/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높은 정확도가 요구되는 </a:t>
                </a:r>
                <a:r>
                  <a:rPr lang="en-US" altLang="ko-KR" sz="1400" dirty="0"/>
                  <a:t>task</a:t>
                </a:r>
                <a:r>
                  <a:rPr lang="ko-KR" altLang="en-US" sz="1400" dirty="0"/>
                  <a:t>에서 </a:t>
                </a:r>
                <a:r>
                  <a:rPr lang="en-US" altLang="ko-KR" sz="1400" dirty="0"/>
                  <a:t>LDM</a:t>
                </a:r>
                <a:r>
                  <a:rPr lang="ko-KR" altLang="en-US" sz="1400" dirty="0"/>
                  <a:t>의 사용이 괜찮은지는 아직 의문이 든다</a:t>
                </a:r>
                <a:r>
                  <a:rPr lang="en-US" altLang="ko-KR" sz="1400" dirty="0"/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 err="1"/>
                  <a:t>Downsampling</a:t>
                </a:r>
                <a:r>
                  <a:rPr lang="en-US" altLang="ko-KR" sz="1400" dirty="0"/>
                  <a:t> factor f = 4</a:t>
                </a:r>
                <a:r>
                  <a:rPr lang="ko-KR" altLang="en-US" sz="1400" dirty="0"/>
                  <a:t>를 사용하여 이미지 퀄리티 </a:t>
                </a:r>
                <a:r>
                  <a:rPr lang="en-US" altLang="ko-KR" sz="1400" dirty="0"/>
                  <a:t>loss</a:t>
                </a:r>
                <a:r>
                  <a:rPr lang="ko-KR" altLang="en-US" sz="1400" dirty="0"/>
                  <a:t>가 적긴 하지만</a:t>
                </a:r>
                <a:r>
                  <a:rPr lang="en-US" altLang="ko-KR" sz="1400" dirty="0"/>
                  <a:t>, pixel space</a:t>
                </a:r>
                <a:r>
                  <a:rPr lang="ko-KR" altLang="en-US" sz="1400" dirty="0"/>
                  <a:t>에서 정확도를 요구하는 </a:t>
                </a:r>
                <a:r>
                  <a:rPr lang="en-US" altLang="ko-KR" sz="1400" dirty="0"/>
                  <a:t>task</a:t>
                </a:r>
                <a:r>
                  <a:rPr lang="ko-KR" altLang="en-US" sz="1400" dirty="0"/>
                  <a:t>에선 </a:t>
                </a:r>
                <a:r>
                  <a:rPr lang="en-US" altLang="ko-KR" sz="1400" dirty="0"/>
                  <a:t>bottleneck</a:t>
                </a:r>
                <a:r>
                  <a:rPr lang="ko-KR" altLang="en-US" sz="1400" dirty="0"/>
                  <a:t>의 우려가 있다</a:t>
                </a:r>
                <a:r>
                  <a:rPr lang="en-US" altLang="ko-KR" sz="1400" dirty="0"/>
                  <a:t>. (</a:t>
                </a:r>
                <a:r>
                  <a:rPr lang="en-US" altLang="ko-KR" sz="1400" dirty="0" err="1"/>
                  <a:t>superresolution</a:t>
                </a:r>
                <a:r>
                  <a:rPr lang="en-US" altLang="ko-KR" sz="1400" dirty="0"/>
                  <a:t> models</a:t>
                </a:r>
                <a:r>
                  <a:rPr lang="ko-KR" altLang="en-US" sz="1400" dirty="0"/>
                  <a:t>에서 그 한계가 조금 보인다</a:t>
                </a:r>
                <a:r>
                  <a:rPr lang="en-US" altLang="ko-KR" sz="1400" dirty="0"/>
                  <a:t>.)</a:t>
                </a:r>
              </a:p>
              <a:p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b="0" dirty="0"/>
              </a:p>
              <a:p>
                <a:pPr marL="285750" indent="-285750">
                  <a:buFontTx/>
                  <a:buChar char="-"/>
                </a:pPr>
                <a:endParaRPr lang="en-US" altLang="ko-KR" sz="1400" b="0" dirty="0"/>
              </a:p>
              <a:p>
                <a:pPr marL="285750" indent="-285750">
                  <a:buFontTx/>
                  <a:buChar char="-"/>
                </a:pPr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F0F361-A4AE-B73E-9E4C-C130D5906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871" y="1678946"/>
                <a:ext cx="5474923" cy="3323987"/>
              </a:xfrm>
              <a:prstGeom prst="rect">
                <a:avLst/>
              </a:prstGeom>
              <a:blipFill>
                <a:blip r:embed="rId2"/>
                <a:stretch>
                  <a:fillRect l="-557" t="-916" b="-7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EA2AEE-8523-C65B-AD02-13FA8ECB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41" y="1373039"/>
            <a:ext cx="4902563" cy="44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8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273174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Limitations &amp; Social Impact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05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Social Impact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F0F361-A4AE-B73E-9E4C-C130D5906CD4}"/>
                  </a:ext>
                </a:extLst>
              </p:cNvPr>
              <p:cNvSpPr txBox="1"/>
              <p:nvPr/>
            </p:nvSpPr>
            <p:spPr>
              <a:xfrm>
                <a:off x="1162260" y="1591468"/>
                <a:ext cx="983428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600" dirty="0"/>
                  <a:t>생성 모델은 양날의 검이다</a:t>
                </a:r>
                <a:r>
                  <a:rPr lang="en-US" altLang="ko-KR" sz="1600" dirty="0"/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b="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b="0" dirty="0"/>
                  <a:t>생성 모델은 창의적인 </a:t>
                </a:r>
                <a:r>
                  <a:rPr lang="ko-KR" altLang="en-US" sz="1600" dirty="0"/>
                  <a:t>응용이 가능하다</a:t>
                </a:r>
                <a:r>
                  <a:rPr lang="en-US" altLang="ko-KR" sz="1600" dirty="0"/>
                  <a:t>.</a:t>
                </a:r>
                <a:r>
                  <a:rPr lang="ko-KR" altLang="en-US" sz="1600" dirty="0"/>
                  <a:t>모델 학습 과정에 컴퓨터 리소스가 적게 들어가게 되면서 기술 접근성이 높아진다</a:t>
                </a:r>
                <a:r>
                  <a:rPr lang="en-US" altLang="ko-KR" sz="1600" dirty="0"/>
                  <a:t>.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 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latin typeface="Cambria Math" panose="02040503050406030204" pitchFamily="18" charset="0"/>
                  </a:rPr>
                  <a:t>반면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, </a:t>
                </a:r>
                <a:r>
                  <a:rPr lang="ko-KR" altLang="en-US" sz="1600" dirty="0">
                    <a:latin typeface="Cambria Math" panose="02040503050406030204" pitchFamily="18" charset="0"/>
                  </a:rPr>
                  <a:t>생성이 쉬워지게 되면서 조작된 정보가 퍼지기 쉽고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, </a:t>
                </a:r>
                <a:r>
                  <a:rPr lang="ko-KR" altLang="en-US" sz="1600" dirty="0" err="1">
                    <a:latin typeface="Cambria Math" panose="02040503050406030204" pitchFamily="18" charset="0"/>
                  </a:rPr>
                  <a:t>딥페이크</a:t>
                </a:r>
                <a:r>
                  <a:rPr lang="ko-KR" altLang="en-US" sz="1600" dirty="0">
                    <a:latin typeface="Cambria Math" panose="02040503050406030204" pitchFamily="18" charset="0"/>
                  </a:rPr>
                  <a:t> 등의 문제가 생긴다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. 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latin typeface="Cambria Math" panose="02040503050406030204" pitchFamily="18" charset="0"/>
                  </a:rPr>
                  <a:t>생성 모델에 사용되는 학습 데이터가 공개되면서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, </a:t>
                </a:r>
                <a:r>
                  <a:rPr lang="ko-KR" altLang="en-US" sz="1600" dirty="0">
                    <a:latin typeface="Cambria Math" panose="02040503050406030204" pitchFamily="18" charset="0"/>
                  </a:rPr>
                  <a:t>개인 정보의 문제도 생긴다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latin typeface="Cambria Math" panose="02040503050406030204" pitchFamily="18" charset="0"/>
                  </a:rPr>
                  <a:t>Deep</a:t>
                </a:r>
                <a:r>
                  <a:rPr lang="ko-KR" altLang="en-US" sz="1600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learning</a:t>
                </a:r>
                <a:r>
                  <a:rPr lang="ko-KR" altLang="en-US" sz="1600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modules</a:t>
                </a:r>
                <a:r>
                  <a:rPr lang="ko-KR" altLang="en-US" sz="1600" dirty="0">
                    <a:latin typeface="Cambria Math" panose="02040503050406030204" pitchFamily="18" charset="0"/>
                  </a:rPr>
                  <a:t>는 데이터셋에 존재하는 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bias</a:t>
                </a:r>
                <a:r>
                  <a:rPr lang="ko-KR" altLang="en-US" sz="1600" dirty="0">
                    <a:latin typeface="Cambria Math" panose="02040503050406030204" pitchFamily="18" charset="0"/>
                  </a:rPr>
                  <a:t>를 반영하거나 더 심하게 만드는 경향이 있다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latin typeface="Cambria Math" panose="02040503050406030204" pitchFamily="18" charset="0"/>
                  </a:rPr>
                  <a:t>Diffusion model</a:t>
                </a:r>
                <a:r>
                  <a:rPr lang="ko-KR" altLang="en-US" sz="1600" dirty="0">
                    <a:latin typeface="Cambria Math" panose="02040503050406030204" pitchFamily="18" charset="0"/>
                  </a:rPr>
                  <a:t>의 경우 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GAN </a:t>
                </a:r>
                <a:r>
                  <a:rPr lang="ko-KR" altLang="en-US" sz="1600" dirty="0">
                    <a:latin typeface="Cambria Math" panose="02040503050406030204" pitchFamily="18" charset="0"/>
                  </a:rPr>
                  <a:t>기반 모델보다 데이터 분포의 범위를 더 잘 커버하긴 하지만 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LDM</a:t>
                </a:r>
                <a:r>
                  <a:rPr lang="ko-KR" altLang="en-US" sz="1600" dirty="0">
                    <a:latin typeface="Cambria Math" panose="02040503050406030204" pitchFamily="18" charset="0"/>
                  </a:rPr>
                  <a:t>에서 사용되는 접근법도 얼마나 데이터를 잘못 표현하는지는 중요한 연구 주제이다</a:t>
                </a:r>
                <a:r>
                  <a:rPr lang="en-US" altLang="ko-KR" sz="1600" dirty="0">
                    <a:latin typeface="Cambria Math" panose="02040503050406030204" pitchFamily="18" charset="0"/>
                  </a:rPr>
                  <a:t>.</a:t>
                </a:r>
              </a:p>
              <a:p>
                <a:r>
                  <a:rPr lang="ko-KR" altLang="en-US" sz="1600" dirty="0">
                    <a:latin typeface="Cambria Math" panose="02040503050406030204" pitchFamily="18" charset="0"/>
                  </a:rPr>
                  <a:t> </a:t>
                </a:r>
                <a:endParaRPr lang="en-US" altLang="ko-KR" sz="160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F0F361-A4AE-B73E-9E4C-C130D5906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260" y="1591468"/>
                <a:ext cx="9834288" cy="3785652"/>
              </a:xfrm>
              <a:prstGeom prst="rect">
                <a:avLst/>
              </a:prstGeom>
              <a:blipFill>
                <a:blip r:embed="rId2"/>
                <a:stretch>
                  <a:fillRect l="-496" t="-1127" b="-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51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273174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참고자료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06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F0F361-A4AE-B73E-9E4C-C130D5906CD4}"/>
              </a:ext>
            </a:extLst>
          </p:cNvPr>
          <p:cNvSpPr txBox="1"/>
          <p:nvPr/>
        </p:nvSpPr>
        <p:spPr>
          <a:xfrm>
            <a:off x="1071331" y="1105079"/>
            <a:ext cx="98342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Cambria Math" panose="02040503050406030204" pitchFamily="18" charset="0"/>
              </a:rPr>
              <a:t>Rombach</a:t>
            </a:r>
            <a:r>
              <a:rPr lang="en-US" altLang="ko-KR" sz="1600" dirty="0">
                <a:latin typeface="Cambria Math" panose="02040503050406030204" pitchFamily="18" charset="0"/>
              </a:rPr>
              <a:t>, Robin, et al. “High-Resolution Image Synthesis with Latent Diffusion Models”, IEEE, 2022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Cambria Math" panose="02040503050406030204" pitchFamily="18" charset="0"/>
              </a:rPr>
              <a:t>Ho, Jonathan, Ajay Jain, and Pieter </a:t>
            </a:r>
            <a:r>
              <a:rPr lang="en-US" altLang="ko-KR" sz="1600" dirty="0" err="1">
                <a:latin typeface="Cambria Math" panose="02040503050406030204" pitchFamily="18" charset="0"/>
              </a:rPr>
              <a:t>Abbeel</a:t>
            </a:r>
            <a:r>
              <a:rPr lang="en-US" altLang="ko-KR" sz="1600" dirty="0">
                <a:latin typeface="Cambria Math" panose="02040503050406030204" pitchFamily="18" charset="0"/>
              </a:rPr>
              <a:t>. "Denoising diffusion probabilistic models." Advances in Neural Information Processing Systems 33, 2020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Cambria Math" panose="02040503050406030204" pitchFamily="18" charset="0"/>
              </a:rPr>
              <a:t>Patrick </a:t>
            </a:r>
            <a:r>
              <a:rPr lang="en-US" altLang="ko-KR" sz="1600" dirty="0" err="1">
                <a:latin typeface="Cambria Math" panose="02040503050406030204" pitchFamily="18" charset="0"/>
              </a:rPr>
              <a:t>Esser</a:t>
            </a:r>
            <a:r>
              <a:rPr lang="en-US" altLang="ko-KR" sz="1600" dirty="0">
                <a:latin typeface="Cambria Math" panose="02040503050406030204" pitchFamily="18" charset="0"/>
              </a:rPr>
              <a:t>, Robin </a:t>
            </a:r>
            <a:r>
              <a:rPr lang="en-US" altLang="ko-KR" sz="1600" dirty="0" err="1">
                <a:latin typeface="Cambria Math" panose="02040503050406030204" pitchFamily="18" charset="0"/>
              </a:rPr>
              <a:t>Rombach</a:t>
            </a:r>
            <a:r>
              <a:rPr lang="en-US" altLang="ko-KR" sz="1600" dirty="0">
                <a:latin typeface="Cambria Math" panose="02040503050406030204" pitchFamily="18" charset="0"/>
              </a:rPr>
              <a:t>, and Bjorn </a:t>
            </a:r>
            <a:r>
              <a:rPr lang="en-US" altLang="ko-KR" sz="1600" dirty="0" err="1">
                <a:latin typeface="Cambria Math" panose="02040503050406030204" pitchFamily="18" charset="0"/>
              </a:rPr>
              <a:t>Ommer</a:t>
            </a:r>
            <a:r>
              <a:rPr lang="en-US" altLang="ko-KR" sz="1600" dirty="0">
                <a:latin typeface="Cambria Math" panose="02040503050406030204" pitchFamily="18" charset="0"/>
              </a:rPr>
              <a:t>. “Taming transformers for high-resolution image synthesis” </a:t>
            </a:r>
            <a:r>
              <a:rPr lang="en-US" altLang="ko-KR" sz="1600" dirty="0" err="1">
                <a:latin typeface="Cambria Math" panose="02040503050406030204" pitchFamily="18" charset="0"/>
              </a:rPr>
              <a:t>CoRR</a:t>
            </a:r>
            <a:r>
              <a:rPr lang="en-US" altLang="ko-KR" sz="1600" dirty="0">
                <a:latin typeface="Cambria Math" panose="02040503050406030204" pitchFamily="18" charset="0"/>
              </a:rPr>
              <a:t>, 2020</a:t>
            </a:r>
          </a:p>
          <a:p>
            <a:endParaRPr lang="en-US" altLang="ko-KR" sz="1600" dirty="0">
              <a:latin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Cambria Math" panose="02040503050406030204" pitchFamily="18" charset="0"/>
              </a:rPr>
              <a:t>Gabriel </a:t>
            </a:r>
            <a:r>
              <a:rPr lang="en-US" altLang="ko-KR" sz="1600" dirty="0" err="1">
                <a:latin typeface="Cambria Math" panose="02040503050406030204" pitchFamily="18" charset="0"/>
              </a:rPr>
              <a:t>Mongaras</a:t>
            </a:r>
            <a:r>
              <a:rPr lang="en-US" altLang="ko-KR" sz="1600" dirty="0">
                <a:latin typeface="Cambria Math" panose="02040503050406030204" pitchFamily="18" charset="0"/>
              </a:rPr>
              <a:t>, “Stable/Latent Diffusion - High-Resolution Image Synthesis with Latent Diffusion Models Explained” ,  </a:t>
            </a:r>
            <a:r>
              <a:rPr lang="en-US" altLang="ko-KR" sz="1600" dirty="0">
                <a:latin typeface="Cambria Math" panose="02040503050406030204" pitchFamily="18" charset="0"/>
                <a:hlinkClick r:id="rId2"/>
              </a:rPr>
              <a:t>https://www.youtube.com/watch?v=rC34475rEnw&amp;t=236s</a:t>
            </a:r>
            <a:endParaRPr lang="en-US" altLang="ko-KR" sz="1600" dirty="0">
              <a:latin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Cambria Math" panose="02040503050406030204" pitchFamily="18" charset="0"/>
              </a:rPr>
              <a:t>DMQA seminar , </a:t>
            </a:r>
            <a:r>
              <a:rPr lang="ko-KR" altLang="en-US" sz="1600" dirty="0">
                <a:latin typeface="Cambria Math" panose="02040503050406030204" pitchFamily="18" charset="0"/>
              </a:rPr>
              <a:t>이종현</a:t>
            </a:r>
            <a:r>
              <a:rPr lang="en-US" altLang="ko-KR" sz="1600" dirty="0">
                <a:latin typeface="Cambria Math" panose="02040503050406030204" pitchFamily="18" charset="0"/>
              </a:rPr>
              <a:t>, “Conditional Diffusion Models”, http://dmqa.korea.ac.kr/activity/seminar/411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Cambria Math" panose="020405030504060302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6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Abstract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8CDC3B-FDDC-775D-E46E-7F3327DEAA0F}"/>
              </a:ext>
            </a:extLst>
          </p:cNvPr>
          <p:cNvSpPr txBox="1"/>
          <p:nvPr/>
        </p:nvSpPr>
        <p:spPr>
          <a:xfrm>
            <a:off x="1162261" y="1591468"/>
            <a:ext cx="10348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Diffusion model</a:t>
            </a:r>
            <a:r>
              <a:rPr lang="ko-KR" altLang="en-US" dirty="0"/>
              <a:t>은 이미 </a:t>
            </a:r>
            <a:r>
              <a:rPr lang="en-US" altLang="ko-KR" dirty="0"/>
              <a:t>image synthesis </a:t>
            </a:r>
            <a:r>
              <a:rPr lang="ko-KR" altLang="en-US" dirty="0"/>
              <a:t>에서 </a:t>
            </a:r>
            <a:r>
              <a:rPr lang="en-US" altLang="ko-KR" dirty="0"/>
              <a:t>SOTA</a:t>
            </a:r>
            <a:r>
              <a:rPr lang="ko-KR" altLang="en-US" dirty="0"/>
              <a:t>를 달성하였음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기존 모델들은 픽셀 공간에서 연산을 진행하여</a:t>
            </a:r>
            <a:r>
              <a:rPr lang="en-US" altLang="ko-KR" dirty="0"/>
              <a:t>, </a:t>
            </a:r>
            <a:r>
              <a:rPr lang="ko-KR" altLang="en-US" dirty="0"/>
              <a:t>수백일의 </a:t>
            </a:r>
            <a:r>
              <a:rPr lang="en-US" altLang="ko-KR" dirty="0" err="1"/>
              <a:t>GPUdays</a:t>
            </a:r>
            <a:r>
              <a:rPr lang="ko-KR" altLang="en-US" dirty="0"/>
              <a:t>가 필요하고</a:t>
            </a:r>
            <a:r>
              <a:rPr lang="en-US" altLang="ko-KR" dirty="0"/>
              <a:t>, inference </a:t>
            </a:r>
            <a:r>
              <a:rPr lang="ko-KR" altLang="en-US" dirty="0"/>
              <a:t>비용이 높음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본 논문에선 </a:t>
            </a:r>
            <a:r>
              <a:rPr lang="en-US" altLang="ko-KR" dirty="0" err="1"/>
              <a:t>AutoEncoder</a:t>
            </a:r>
            <a:r>
              <a:rPr lang="ko-KR" altLang="en-US" dirty="0"/>
              <a:t>를 이용</a:t>
            </a:r>
            <a:r>
              <a:rPr lang="en-US" altLang="ko-KR" dirty="0"/>
              <a:t>, latent space</a:t>
            </a:r>
            <a:r>
              <a:rPr lang="ko-KR" altLang="en-US" dirty="0"/>
              <a:t>에서 </a:t>
            </a:r>
            <a:r>
              <a:rPr lang="en-US" altLang="ko-KR" dirty="0"/>
              <a:t>DM training</a:t>
            </a:r>
            <a:r>
              <a:rPr lang="ko-KR" altLang="en-US" dirty="0"/>
              <a:t>을 적용해 적은 </a:t>
            </a:r>
            <a:r>
              <a:rPr lang="en-US" altLang="ko-KR" dirty="0" err="1"/>
              <a:t>computional</a:t>
            </a:r>
            <a:r>
              <a:rPr lang="en-US" altLang="ko-KR" dirty="0"/>
              <a:t> </a:t>
            </a:r>
            <a:r>
              <a:rPr lang="en-US" altLang="ko-KR" dirty="0" err="1"/>
              <a:t>resourse</a:t>
            </a:r>
            <a:r>
              <a:rPr lang="ko-KR" altLang="en-US" dirty="0"/>
              <a:t>로 좋은 퀄리티를 얻어냄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복잡성 감소와 디테일 보존 사이에서 최적 지점 도달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Attention layer</a:t>
            </a:r>
            <a:r>
              <a:rPr lang="ko-KR" altLang="en-US" dirty="0"/>
              <a:t>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SOTA : image inpainting, class-conditional image synthesis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Competitive performance : text-to-image synthesis, unconditional image generation, super-resolution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46FFE-870D-F66E-EB67-C7C7630305BF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Latent Diffusion Model – LDM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4CF9F-8B68-2151-55B8-47923AED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6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Introduction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02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Departure to Latent Space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A91A4-87E6-33B4-691E-46A20F71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26" y="1258983"/>
            <a:ext cx="4355101" cy="2815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AE6051-8651-8FC4-45E4-8A895C3931AC}"/>
              </a:ext>
            </a:extLst>
          </p:cNvPr>
          <p:cNvSpPr txBox="1"/>
          <p:nvPr/>
        </p:nvSpPr>
        <p:spPr>
          <a:xfrm>
            <a:off x="5704726" y="1727332"/>
            <a:ext cx="5811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왜 </a:t>
            </a:r>
            <a:r>
              <a:rPr lang="en-US" altLang="ko-KR" dirty="0"/>
              <a:t>Pixel Space</a:t>
            </a:r>
            <a:r>
              <a:rPr lang="ko-KR" altLang="en-US" dirty="0"/>
              <a:t>에서 </a:t>
            </a:r>
            <a:r>
              <a:rPr lang="en-US" altLang="ko-KR" dirty="0"/>
              <a:t>denoising </a:t>
            </a:r>
            <a:r>
              <a:rPr lang="ko-KR" altLang="en-US" dirty="0"/>
              <a:t>을 진행해야 할까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더 작은 공간에서 </a:t>
            </a:r>
            <a:r>
              <a:rPr lang="en-US" altLang="ko-KR" dirty="0" err="1"/>
              <a:t>Denosing</a:t>
            </a:r>
            <a:r>
              <a:rPr lang="ko-KR" altLang="en-US" dirty="0"/>
              <a:t>을 진행하고</a:t>
            </a:r>
            <a:r>
              <a:rPr lang="en-US" altLang="ko-KR" dirty="0"/>
              <a:t>, </a:t>
            </a:r>
            <a:r>
              <a:rPr lang="ko-KR" altLang="en-US" dirty="0"/>
              <a:t>이미지 디테일을 위한 모델을 추가하면 어떨까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EF7879-8FFB-6684-81A8-80DBE251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42" y="4140182"/>
            <a:ext cx="9326880" cy="22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2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Latent Diffusion Model – LDM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0F361-A4AE-B73E-9E4C-C130D5906CD4}"/>
              </a:ext>
            </a:extLst>
          </p:cNvPr>
          <p:cNvSpPr txBox="1"/>
          <p:nvPr/>
        </p:nvSpPr>
        <p:spPr>
          <a:xfrm>
            <a:off x="1162260" y="1591468"/>
            <a:ext cx="51494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Perceptual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Semantic</a:t>
            </a:r>
            <a:r>
              <a:rPr lang="ko-KR" altLang="en-US" dirty="0"/>
              <a:t>을 학습을 명확히 분리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Autoencoder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고차원 이미지 정보는 남겨두면서 </a:t>
            </a:r>
            <a:r>
              <a:rPr lang="en-US" altLang="ko-KR" dirty="0"/>
              <a:t>DM</a:t>
            </a:r>
            <a:r>
              <a:rPr lang="ko-KR" altLang="en-US" dirty="0"/>
              <a:t>이 효율적인 연산이 가능하게 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58E19-B3E5-1E1F-10A8-C38CA0B0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643" y="1985870"/>
            <a:ext cx="5448185" cy="28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Perceptual Image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F0F361-A4AE-B73E-9E4C-C130D5906CD4}"/>
                  </a:ext>
                </a:extLst>
              </p:cNvPr>
              <p:cNvSpPr txBox="1"/>
              <p:nvPr/>
            </p:nvSpPr>
            <p:spPr>
              <a:xfrm>
                <a:off x="1162261" y="1591468"/>
                <a:ext cx="6463332" cy="361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600" dirty="0"/>
                  <a:t>Autoencoder + patch-based adversarial objective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 err="1"/>
                  <a:t>Downsampling</a:t>
                </a:r>
                <a:endParaRPr lang="en-US" altLang="ko-KR" sz="1600" dirty="0"/>
              </a:p>
              <a:p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pl-PL" altLang="ko-KR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l-PL" altLang="ko-KR" sz="16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pl-PL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altLang="ko-KR" sz="16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pl-PL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pl-PL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altLang="ko-KR" sz="1600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pl-PL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sz="1600" b="0" dirty="0"/>
              </a:p>
              <a:p>
                <a:pPr marL="285750" indent="-285750">
                  <a:buFontTx/>
                  <a:buChar char="-"/>
                </a:pPr>
                <a:endParaRPr lang="en-US" altLang="ko-KR" sz="1600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b="0" dirty="0"/>
                  <a:t>Pixel space</a:t>
                </a:r>
                <a:r>
                  <a:rPr lang="ko-KR" altLang="en-US" sz="1600" b="0" dirty="0"/>
                  <a:t>에서의 정보 </a:t>
                </a:r>
                <a:r>
                  <a:rPr lang="en-US" altLang="ko-KR" sz="1600" b="0" dirty="0"/>
                  <a:t>– perceptual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b="0" dirty="0"/>
              </a:p>
              <a:p>
                <a:pPr marL="285750" indent="-285750">
                  <a:buFontTx/>
                  <a:buChar char="-"/>
                </a:pPr>
                <a:endParaRPr lang="en-US" altLang="ko-KR" sz="1400" b="0" dirty="0"/>
              </a:p>
              <a:p>
                <a:pPr marL="285750" indent="-285750">
                  <a:buFontTx/>
                  <a:buChar char="-"/>
                </a:pPr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F0F361-A4AE-B73E-9E4C-C130D5906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261" y="1591468"/>
                <a:ext cx="6463332" cy="3612014"/>
              </a:xfrm>
              <a:prstGeom prst="rect">
                <a:avLst/>
              </a:prstGeom>
              <a:blipFill>
                <a:blip r:embed="rId2"/>
                <a:stretch>
                  <a:fillRect l="-755" t="-1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C6366-FE10-2679-A5B1-65B897364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484" b="26487"/>
          <a:stretch/>
        </p:blipFill>
        <p:spPr>
          <a:xfrm>
            <a:off x="7469882" y="1403256"/>
            <a:ext cx="2281435" cy="38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1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Perceptual Image Compression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3E4917-C855-6029-CAAC-984FE4DAB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543" y="1359755"/>
            <a:ext cx="8624914" cy="482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5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Perceptual Image Compression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86F4F4-DB96-36C0-D674-E2F98F9F2085}"/>
                  </a:ext>
                </a:extLst>
              </p:cNvPr>
              <p:cNvSpPr txBox="1"/>
              <p:nvPr/>
            </p:nvSpPr>
            <p:spPr>
              <a:xfrm>
                <a:off x="1028648" y="1446839"/>
                <a:ext cx="10218653" cy="6080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Normal autoencoder </a:t>
                </a:r>
                <a:r>
                  <a:rPr lang="ko-KR" altLang="en-US" sz="1400" dirty="0"/>
                  <a:t>학습 방법이 아닌 조금 특별한 방식을 사용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인코더</a:t>
                </a:r>
                <a:r>
                  <a:rPr lang="en-US" altLang="ko-KR" sz="1400" dirty="0"/>
                  <a:t>, </a:t>
                </a:r>
                <a:r>
                  <a:rPr lang="ko-KR" altLang="en-US" sz="1400" dirty="0" err="1"/>
                  <a:t>디코더</a:t>
                </a:r>
                <a:r>
                  <a:rPr lang="ko-KR" altLang="en-US" sz="1400" dirty="0"/>
                  <a:t> 부분을 </a:t>
                </a:r>
                <a:r>
                  <a:rPr lang="en-US" altLang="ko-KR" sz="1400" dirty="0"/>
                  <a:t>generator</a:t>
                </a:r>
                <a:r>
                  <a:rPr lang="ko-KR" altLang="en-US" sz="1400" dirty="0"/>
                  <a:t>으로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생성된 이미지를 </a:t>
                </a:r>
                <a:r>
                  <a:rPr lang="en-US" altLang="ko-KR" sz="1400" dirty="0"/>
                  <a:t>fake image</a:t>
                </a:r>
                <a:r>
                  <a:rPr lang="ko-KR" altLang="en-US" sz="1400" dirty="0"/>
                  <a:t>로 두고 </a:t>
                </a:r>
                <a:r>
                  <a:rPr lang="en-US" altLang="ko-KR" sz="1400" dirty="0"/>
                  <a:t>VQGAN</a:t>
                </a:r>
                <a:r>
                  <a:rPr lang="ko-KR" altLang="en-US" sz="1400" dirty="0"/>
                  <a:t>학습에 사용되는 방식으로 학습 진행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r>
                  <a:rPr lang="ko-KR" altLang="en-US" sz="1400" b="0" dirty="0">
                    <a:latin typeface="Cambria Math" panose="02040503050406030204" pitchFamily="18" charset="0"/>
                  </a:rPr>
                  <a:t>기존 </a:t>
                </a:r>
                <a:r>
                  <a:rPr lang="en-US" altLang="ko-KR" sz="1400" b="0" dirty="0">
                    <a:latin typeface="Cambria Math" panose="02040503050406030204" pitchFamily="18" charset="0"/>
                  </a:rPr>
                  <a:t>VAE</a:t>
                </a:r>
                <a:r>
                  <a:rPr lang="ko-KR" altLang="en-US" sz="1400" b="0" dirty="0">
                    <a:latin typeface="Cambria Math" panose="02040503050406030204" pitchFamily="18" charset="0"/>
                  </a:rPr>
                  <a:t>에서 사용된 </a:t>
                </a:r>
                <a:r>
                  <a:rPr lang="en-US" altLang="ko-KR" sz="1400" b="0" dirty="0">
                    <a:latin typeface="Cambria Math" panose="02040503050406030204" pitchFamily="18" charset="0"/>
                  </a:rPr>
                  <a:t>Loss</a:t>
                </a:r>
                <a:r>
                  <a:rPr lang="ko-KR" altLang="en-US" sz="1400" b="0" dirty="0">
                    <a:latin typeface="Cambria Math" panose="02040503050406030204" pitchFamily="18" charset="0"/>
                  </a:rPr>
                  <a:t>와 동일</a:t>
                </a:r>
                <a:endParaRPr lang="en-US" altLang="ko-KR" sz="14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sz="1400" dirty="0"/>
                  <a:t> : reconstruction loss - autoencoder</a:t>
                </a:r>
                <a:r>
                  <a:rPr lang="ko-KR" altLang="en-US" sz="1400" dirty="0"/>
                  <a:t>를 통과한 이미지가 기존 이미지와 차이가 적어야 한다</a:t>
                </a:r>
                <a:r>
                  <a:rPr lang="en-US" altLang="ko-KR" sz="1400" dirty="0"/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ko-KR" sz="1400" dirty="0"/>
                  <a:t> : </a:t>
                </a:r>
                <a:r>
                  <a:rPr lang="en-US" altLang="ko-KR" sz="1400" dirty="0" err="1"/>
                  <a:t>regulization</a:t>
                </a:r>
                <a:r>
                  <a:rPr lang="en-US" altLang="ko-KR" sz="1400" dirty="0"/>
                  <a:t> loss  - latent vector </a:t>
                </a:r>
                <a:r>
                  <a:rPr lang="ko-KR" altLang="en-US" sz="1400" dirty="0"/>
                  <a:t>가 </a:t>
                </a:r>
                <a:r>
                  <a:rPr lang="en-US" altLang="ko-KR" sz="1400" dirty="0"/>
                  <a:t>N(0,1)</a:t>
                </a:r>
                <a:r>
                  <a:rPr lang="ko-KR" altLang="en-US" sz="1400" dirty="0"/>
                  <a:t>을 따르도록 정규화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𝜀</m:t>
                        </m:r>
                        <m:d>
                          <m:d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(0,1)</m:t>
                        </m:r>
                      </m:e>
                    </m:d>
                  </m:oMath>
                </a14:m>
                <a:r>
                  <a:rPr lang="en-US" altLang="ko-KR" sz="1400" dirty="0"/>
                  <a:t> OR codebook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정규화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r>
                  <a:rPr lang="ko-KR" altLang="en-US" sz="1400" dirty="0"/>
                  <a:t>학습에 </a:t>
                </a:r>
                <a:r>
                  <a:rPr lang="en-US" altLang="ko-KR" sz="1400" dirty="0"/>
                  <a:t>GAN</a:t>
                </a:r>
                <a:r>
                  <a:rPr lang="ko-KR" altLang="en-US" sz="1400" dirty="0"/>
                  <a:t>기반 아이디어 사용</a:t>
                </a: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altLang="ko-KR" sz="1400" dirty="0"/>
                  <a:t> 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400" dirty="0"/>
                  <a:t> : discriminator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endParaRPr lang="en-US" altLang="ko-KR" sz="1400" dirty="0"/>
              </a:p>
              <a:p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endParaRPr lang="en-US" altLang="ko-KR" sz="1400" b="0" dirty="0"/>
              </a:p>
              <a:p>
                <a:pPr marL="285750" indent="-285750">
                  <a:buFontTx/>
                  <a:buChar char="-"/>
                </a:pPr>
                <a:endParaRPr lang="en-US" altLang="ko-KR" sz="1400" b="0" dirty="0"/>
              </a:p>
              <a:p>
                <a:pPr marL="285750" indent="-285750">
                  <a:buFontTx/>
                  <a:buChar char="-"/>
                </a:pPr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86F4F4-DB96-36C0-D674-E2F98F9F2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48" y="1446839"/>
                <a:ext cx="10218653" cy="6080639"/>
              </a:xfrm>
              <a:prstGeom prst="rect">
                <a:avLst/>
              </a:prstGeom>
              <a:blipFill>
                <a:blip r:embed="rId2"/>
                <a:stretch>
                  <a:fillRect l="-298" t="-5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E9D66A1-E1CB-BA60-B88F-072692FB8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72" y="2370597"/>
            <a:ext cx="10218656" cy="735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4386ED-6C79-E924-D949-D1D545BE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753" y="4174582"/>
            <a:ext cx="4178808" cy="2290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BF8197-D957-80D6-47A5-EFB1E89D71B4}"/>
              </a:ext>
            </a:extLst>
          </p:cNvPr>
          <p:cNvSpPr txBox="1"/>
          <p:nvPr/>
        </p:nvSpPr>
        <p:spPr>
          <a:xfrm>
            <a:off x="6247475" y="6185000"/>
            <a:ext cx="20276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Layout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by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Gabriel </a:t>
            </a:r>
            <a:r>
              <a:rPr lang="en-US" altLang="ko-KR" sz="1050" dirty="0" err="1">
                <a:solidFill>
                  <a:schemeClr val="bg2">
                    <a:lumMod val="50000"/>
                  </a:schemeClr>
                </a:solidFill>
              </a:rPr>
              <a:t>Mongaras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79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Latent Diffusion Models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6F4F4-DB96-36C0-D674-E2F98F9F2085}"/>
              </a:ext>
            </a:extLst>
          </p:cNvPr>
          <p:cNvSpPr txBox="1"/>
          <p:nvPr/>
        </p:nvSpPr>
        <p:spPr>
          <a:xfrm>
            <a:off x="1028648" y="1446839"/>
            <a:ext cx="102186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기존 </a:t>
            </a:r>
            <a:r>
              <a:rPr lang="en-US" altLang="ko-KR" sz="1400" dirty="0"/>
              <a:t>Diffusion model</a:t>
            </a:r>
            <a:r>
              <a:rPr lang="ko-KR" altLang="en-US" sz="1400" dirty="0"/>
              <a:t>의 </a:t>
            </a:r>
            <a:r>
              <a:rPr lang="en-US" altLang="ko-KR" sz="1400" dirty="0"/>
              <a:t>Loss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LDM Loss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400" dirty="0"/>
              <a:t>T</a:t>
            </a:r>
            <a:r>
              <a:rPr lang="ko-KR" altLang="en-US" sz="1400" dirty="0"/>
              <a:t> 시점의 </a:t>
            </a:r>
            <a:r>
              <a:rPr lang="en-US" altLang="ko-KR" sz="1400" dirty="0"/>
              <a:t>pixel space </a:t>
            </a:r>
            <a:r>
              <a:rPr lang="en-US" altLang="ko-KR" sz="1400" dirty="0" err="1"/>
              <a:t>x_t</a:t>
            </a:r>
            <a:r>
              <a:rPr lang="ko-KR" altLang="en-US" sz="1400" dirty="0"/>
              <a:t>에서 노이즈를 제거하는 것이 아니고</a:t>
            </a:r>
            <a:r>
              <a:rPr lang="en-US" altLang="ko-KR" sz="1400" dirty="0"/>
              <a:t>, latent space </a:t>
            </a:r>
            <a:r>
              <a:rPr lang="en-US" altLang="ko-KR" sz="1400" dirty="0" err="1"/>
              <a:t>z_t</a:t>
            </a:r>
            <a:r>
              <a:rPr lang="ko-KR" altLang="en-US" sz="1400" dirty="0"/>
              <a:t>에서 노이즈 제거 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D287B0-276F-837F-B209-0E758495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11" y="1920651"/>
            <a:ext cx="5589667" cy="7659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812F27-E3B4-EBBD-45C5-5C3C001C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1" y="3222599"/>
            <a:ext cx="5955666" cy="8783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C8AE12-C819-00C6-77D1-516E6C9A41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259" b="25260"/>
          <a:stretch/>
        </p:blipFill>
        <p:spPr>
          <a:xfrm>
            <a:off x="6801618" y="1166807"/>
            <a:ext cx="4453357" cy="21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Conditioning Mechanisms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0F361-A4AE-B73E-9E4C-C130D5906CD4}"/>
              </a:ext>
            </a:extLst>
          </p:cNvPr>
          <p:cNvSpPr txBox="1"/>
          <p:nvPr/>
        </p:nvSpPr>
        <p:spPr>
          <a:xfrm>
            <a:off x="1025869" y="3812483"/>
            <a:ext cx="10587735" cy="338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Text, Semantic map, images </a:t>
            </a:r>
            <a:r>
              <a:rPr lang="ko-KR" altLang="en-US" sz="1200" dirty="0"/>
              <a:t>등등 여러 종류의 </a:t>
            </a:r>
            <a:r>
              <a:rPr lang="ko-KR" altLang="en-US" sz="1200" dirty="0" err="1"/>
              <a:t>컨디셔닝</a:t>
            </a:r>
            <a:r>
              <a:rPr lang="ko-KR" altLang="en-US" sz="1200" dirty="0"/>
              <a:t> 가능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Cross</a:t>
            </a:r>
            <a:r>
              <a:rPr lang="ko-KR" altLang="en-US" sz="1200" dirty="0"/>
              <a:t> </a:t>
            </a:r>
            <a:r>
              <a:rPr lang="en-US" altLang="ko-KR" sz="1200" dirty="0"/>
              <a:t>attention Or </a:t>
            </a:r>
            <a:r>
              <a:rPr lang="en-US" altLang="ko-KR" sz="1200" dirty="0" err="1"/>
              <a:t>concat</a:t>
            </a:r>
            <a:r>
              <a:rPr lang="ko-KR" altLang="en-US" sz="1200" dirty="0"/>
              <a:t> 방식</a:t>
            </a:r>
            <a:r>
              <a:rPr lang="en-US" altLang="ko-KR" sz="1200" dirty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/>
              <a:t>Unet</a:t>
            </a:r>
            <a:r>
              <a:rPr lang="en-US" altLang="ko-KR" sz="1200" dirty="0"/>
              <a:t> architecture </a:t>
            </a:r>
            <a:r>
              <a:rPr lang="ko-KR" altLang="en-US" sz="1200" dirty="0"/>
              <a:t>안에 </a:t>
            </a:r>
            <a:r>
              <a:rPr lang="ko-KR" altLang="en-US" sz="1200" dirty="0" err="1"/>
              <a:t>어텐션</a:t>
            </a:r>
            <a:r>
              <a:rPr lang="ko-KR" altLang="en-US" sz="1200" dirty="0"/>
              <a:t> 레이어에 </a:t>
            </a:r>
            <a:r>
              <a:rPr lang="ko-KR" altLang="en-US" sz="1200" dirty="0" err="1"/>
              <a:t>컨디셔닝을</a:t>
            </a:r>
            <a:r>
              <a:rPr lang="ko-KR" altLang="en-US" sz="1200" dirty="0"/>
              <a:t> 추가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이미지 각 </a:t>
            </a:r>
            <a:r>
              <a:rPr lang="en-US" altLang="ko-KR" sz="1200" dirty="0"/>
              <a:t>patch</a:t>
            </a:r>
            <a:r>
              <a:rPr lang="ko-KR" altLang="en-US" sz="1200" dirty="0"/>
              <a:t>가 </a:t>
            </a:r>
            <a:r>
              <a:rPr lang="en-US" altLang="ko-KR" sz="1200" dirty="0"/>
              <a:t>Q (query)</a:t>
            </a:r>
            <a:r>
              <a:rPr lang="ko-KR" altLang="en-US" sz="1200" dirty="0"/>
              <a:t>로 사용되고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임베딩</a:t>
            </a:r>
            <a:r>
              <a:rPr lang="ko-KR" altLang="en-US" sz="1200" dirty="0"/>
              <a:t> 된 텍스트가 </a:t>
            </a:r>
            <a:r>
              <a:rPr lang="en-US" altLang="ko-KR" sz="1200" dirty="0"/>
              <a:t>Key, value</a:t>
            </a:r>
            <a:r>
              <a:rPr lang="ko-KR" altLang="en-US" sz="1200" dirty="0"/>
              <a:t>로 사용되어 크로스 </a:t>
            </a:r>
            <a:r>
              <a:rPr lang="ko-KR" altLang="en-US" sz="1200" dirty="0" err="1"/>
              <a:t>어텐션이</a:t>
            </a:r>
            <a:r>
              <a:rPr lang="ko-KR" altLang="en-US" sz="1200" dirty="0"/>
              <a:t> 진행된다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텍스트와 이미지 사이의 </a:t>
            </a:r>
            <a:r>
              <a:rPr lang="en-US" altLang="ko-KR" sz="1200" dirty="0"/>
              <a:t>information binding</a:t>
            </a:r>
            <a:r>
              <a:rPr lang="ko-KR" altLang="en-US" sz="1200" dirty="0"/>
              <a:t>이 진행되고</a:t>
            </a:r>
            <a:r>
              <a:rPr lang="en-US" altLang="ko-KR" sz="1200" dirty="0"/>
              <a:t>, </a:t>
            </a:r>
            <a:r>
              <a:rPr lang="ko-KR" altLang="en-US" sz="1200" dirty="0"/>
              <a:t>텍스트가 반영된 이미지가 생성되게 된다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i="1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200" i="1" dirty="0">
              <a:latin typeface="Cambria Math" panose="020405030504060302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4F5AA4-8310-1CC9-9DFE-5CCF2372B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241" b="-2212"/>
          <a:stretch/>
        </p:blipFill>
        <p:spPr>
          <a:xfrm>
            <a:off x="3593816" y="1229684"/>
            <a:ext cx="5004368" cy="2582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6FF29E-DC78-0D37-6D08-573FCB9A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059" y="5359060"/>
            <a:ext cx="7405881" cy="8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95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954</Words>
  <Application>Microsoft Office PowerPoint</Application>
  <PresentationFormat>와이드스크린</PresentationFormat>
  <Paragraphs>209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최유민[ 학부재학 / 기계공학부 ]</dc:creator>
  <cp:lastModifiedBy>최유민[ 학부재학 / 기계공학부 ]</cp:lastModifiedBy>
  <cp:revision>1</cp:revision>
  <dcterms:created xsi:type="dcterms:W3CDTF">2023-08-09T15:29:24Z</dcterms:created>
  <dcterms:modified xsi:type="dcterms:W3CDTF">2023-08-13T13:04:02Z</dcterms:modified>
</cp:coreProperties>
</file>